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6858000" cx="9144000"/>
  <p:notesSz cx="6858000" cy="9144000"/>
  <p:embeddedFontLst>
    <p:embeddedFont>
      <p:font typeface="Book Antiqua"/>
      <p:regular r:id="rId60"/>
      <p:bold r:id="rId61"/>
      <p:italic r:id="rId62"/>
      <p:boldItalic r:id="rId63"/>
    </p:embeddedFont>
    <p:embeddedFont>
      <p:font typeface="Century Gothic"/>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BookAntiqua-italic.fntdata"/><Relationship Id="rId61" Type="http://schemas.openxmlformats.org/officeDocument/2006/relationships/font" Target="fonts/BookAntiqua-bold.fntdata"/><Relationship Id="rId20" Type="http://schemas.openxmlformats.org/officeDocument/2006/relationships/slide" Target="slides/slide14.xml"/><Relationship Id="rId64" Type="http://schemas.openxmlformats.org/officeDocument/2006/relationships/font" Target="fonts/CenturyGothic-regular.fntdata"/><Relationship Id="rId63" Type="http://schemas.openxmlformats.org/officeDocument/2006/relationships/font" Target="fonts/BookAntiqua-boldItalic.fntdata"/><Relationship Id="rId22" Type="http://schemas.openxmlformats.org/officeDocument/2006/relationships/slide" Target="slides/slide16.xml"/><Relationship Id="rId66" Type="http://schemas.openxmlformats.org/officeDocument/2006/relationships/font" Target="fonts/CenturyGothic-italic.fntdata"/><Relationship Id="rId21" Type="http://schemas.openxmlformats.org/officeDocument/2006/relationships/slide" Target="slides/slide15.xml"/><Relationship Id="rId65" Type="http://schemas.openxmlformats.org/officeDocument/2006/relationships/font" Target="fonts/CenturyGothic-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CenturyGothic-boldItalic.fntdata"/><Relationship Id="rId60" Type="http://schemas.openxmlformats.org/officeDocument/2006/relationships/font" Target="fonts/BookAntiqua-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387e7759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0387e77592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0387e77592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39c92ff589_0_4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39c92ff589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IPM starts with prevention, the </a:t>
            </a:r>
            <a:r>
              <a:rPr lang="en"/>
              <a:t>elimination</a:t>
            </a:r>
            <a:r>
              <a:rPr lang="en"/>
              <a:t> of and/or access to what the pest is looking (food, water, shelter). What human behaviors (culture/sanitation) can we change to reduce attracting pests. </a:t>
            </a:r>
            <a:r>
              <a:rPr lang="en"/>
              <a:t>Physically/mechanically</a:t>
            </a:r>
            <a:r>
              <a:rPr lang="en"/>
              <a:t> remove any pests and signs of </a:t>
            </a:r>
            <a:r>
              <a:rPr lang="en"/>
              <a:t>their</a:t>
            </a:r>
            <a:r>
              <a:rPr lang="en"/>
              <a:t> presence and/or change habitat to be less </a:t>
            </a:r>
            <a:r>
              <a:rPr lang="en"/>
              <a:t>inviting</a:t>
            </a:r>
            <a:r>
              <a:rPr lang="en"/>
              <a:t> to pests. What stage of growth (Biological) is the pest in and when is the best time to </a:t>
            </a:r>
            <a:r>
              <a:rPr lang="en"/>
              <a:t>treat</a:t>
            </a:r>
            <a:r>
              <a:rPr lang="en"/>
              <a:t> for pest. Judiciously use chemicals to reduce an infestation quickly so that the other steps of IPM will be most effective.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37d774b6c8_1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37d774b6c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39c92ff589_0_5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39c92ff589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39c92ff589_0_5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39c92ff589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37d774b6c8_1_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37d774b6c8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39c92ff589_0_4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39c92ff589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sticky traps to determine presence and location of pest source. </a:t>
            </a:r>
            <a:r>
              <a:rPr lang="en"/>
              <a:t>With baits, the label is the law, be sure to follow label instructions. Pheromone traps are species specific.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39c92ff589_0_5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39c92ff589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Nylon bristles seem to work best and last the longest.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39c92ff589_0_5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39c92ff589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wire mesh to seal up entrances and exits and steel wool to fill in holes. Pests can’t chew through these.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9c92ff589_0_5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39c92ff589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Great way to seal cracks and crevices.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39c92ff589_0_5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39c92ff589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Rodent urine is visible with a black light. A scorpions exoskeleton will reflect black light making them really stand out.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9d624ef2f_0_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39d624ef2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39c92ff589_0_5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39c92ff589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Extendable mirrors make looking under floor level ledges and into some cracks and crevices easier (not so much getting up and down from the floor). The light will help illuminate into those cracks and crevices.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39c92ff589_0_5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39c92ff589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Containers can be any container that has a lid. I use old prescription bottles, </a:t>
            </a:r>
            <a:r>
              <a:rPr lang="en"/>
              <a:t>tupperware, mason jars,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0387e77592_0_4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0387e77592_0_4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10387e77592_0_4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3bff14e50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3bff14e5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bff14e50f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3bff14e50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bff14e50f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3bff14e5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37d774b6c8_1_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37d774b6c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example list of what may enter your museum. However, the basics and standards of IPM can apply to anything you encounter.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39c92ff58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for identification purposes. Note the stripes on the adults to the left. Also an egg sac and immatures.</a:t>
            </a:r>
            <a:endParaRPr/>
          </a:p>
        </p:txBody>
      </p:sp>
      <p:sp>
        <p:nvSpPr>
          <p:cNvPr id="438" name="Google Shape;438;g239c92ff589_0_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39c92ff589_0_2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45" name="Google Shape;445;g239c92ff589_0_298: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a:solidFill>
                  <a:srgbClr val="000000"/>
                </a:solidFill>
              </a:rPr>
              <a:t>7/11/12</a:t>
            </a:r>
            <a:endParaRPr>
              <a:solidFill>
                <a:srgbClr val="000000"/>
              </a:solidFill>
            </a:endParaRPr>
          </a:p>
        </p:txBody>
      </p:sp>
      <p:sp>
        <p:nvSpPr>
          <p:cNvPr id="446" name="Google Shape;446;g239c92ff589_0_298: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solidFill>
                  <a:srgbClr val="000000"/>
                </a:solidFill>
              </a:rPr>
              <a:t>D. H. Gouge, U of A, Dec 2002</a:t>
            </a:r>
            <a:endParaRPr/>
          </a:p>
        </p:txBody>
      </p:sp>
      <p:sp>
        <p:nvSpPr>
          <p:cNvPr id="447" name="Google Shape;447;g239c92ff589_0_298: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Arial"/>
                <a:ea typeface="Arial"/>
                <a:cs typeface="Arial"/>
                <a:sym typeface="Arial"/>
              </a:rPr>
              <a:t>‹#›</a:t>
            </a:fld>
            <a:endParaRPr sz="1300">
              <a:solidFill>
                <a:srgbClr val="000000"/>
              </a:solidFill>
              <a:latin typeface="Arial"/>
              <a:ea typeface="Arial"/>
              <a:cs typeface="Arial"/>
              <a:sym typeface="Arial"/>
            </a:endParaRPr>
          </a:p>
        </p:txBody>
      </p:sp>
      <p:sp>
        <p:nvSpPr>
          <p:cNvPr id="448" name="Google Shape;448;g239c92ff589_0_2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9" name="Google Shape;449;g239c92ff589_0_2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39c92ff589_0_3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58" name="Google Shape;458;g239c92ff589_0_309: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459" name="Google Shape;459;g239c92ff589_0_309: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0" name="Google Shape;460;g239c92ff589_0_309: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39d624ef2f_0_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39d624ef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39c92ff589_0_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67" name="Google Shape;467;g239c92ff589_0_316: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a:solidFill>
                  <a:srgbClr val="000000"/>
                </a:solidFill>
              </a:rPr>
              <a:t>7/11/12</a:t>
            </a:r>
            <a:endParaRPr>
              <a:solidFill>
                <a:srgbClr val="000000"/>
              </a:solidFill>
            </a:endParaRPr>
          </a:p>
        </p:txBody>
      </p:sp>
      <p:sp>
        <p:nvSpPr>
          <p:cNvPr id="468" name="Google Shape;468;g239c92ff589_0_316: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solidFill>
                  <a:srgbClr val="000000"/>
                </a:solidFill>
              </a:rPr>
              <a:t>D. H. Gouge, U of A, Dec 2002</a:t>
            </a:r>
            <a:endParaRPr/>
          </a:p>
        </p:txBody>
      </p:sp>
      <p:sp>
        <p:nvSpPr>
          <p:cNvPr id="469" name="Google Shape;469;g239c92ff589_0_316: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Arial"/>
                <a:ea typeface="Arial"/>
                <a:cs typeface="Arial"/>
                <a:sym typeface="Arial"/>
              </a:rPr>
              <a:t>‹#›</a:t>
            </a:fld>
            <a:endParaRPr sz="1300">
              <a:solidFill>
                <a:srgbClr val="000000"/>
              </a:solidFill>
              <a:latin typeface="Arial"/>
              <a:ea typeface="Arial"/>
              <a:cs typeface="Arial"/>
              <a:sym typeface="Arial"/>
            </a:endParaRPr>
          </a:p>
        </p:txBody>
      </p:sp>
      <p:sp>
        <p:nvSpPr>
          <p:cNvPr id="470" name="Google Shape;470;g239c92ff589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1" name="Google Shape;471;g239c92ff589_0_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39c92ff589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81" name="Google Shape;481;g239c92ff589_0_328: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a:solidFill>
                  <a:srgbClr val="000000"/>
                </a:solidFill>
              </a:rPr>
              <a:t>7/11/12</a:t>
            </a:r>
            <a:endParaRPr>
              <a:solidFill>
                <a:srgbClr val="000000"/>
              </a:solidFill>
            </a:endParaRPr>
          </a:p>
        </p:txBody>
      </p:sp>
      <p:sp>
        <p:nvSpPr>
          <p:cNvPr id="482" name="Google Shape;482;g239c92ff589_0_328:notes"/>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solidFill>
                  <a:srgbClr val="000000"/>
                </a:solidFill>
              </a:rPr>
              <a:t>D. H. Gouge, U of A, Dec 2002</a:t>
            </a:r>
            <a:endParaRPr/>
          </a:p>
        </p:txBody>
      </p:sp>
      <p:sp>
        <p:nvSpPr>
          <p:cNvPr id="483" name="Google Shape;483;g239c92ff589_0_328: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Arial"/>
                <a:ea typeface="Arial"/>
                <a:cs typeface="Arial"/>
                <a:sym typeface="Arial"/>
              </a:rPr>
              <a:t>‹#›</a:t>
            </a:fld>
            <a:endParaRPr sz="1300">
              <a:solidFill>
                <a:srgbClr val="000000"/>
              </a:solidFill>
              <a:latin typeface="Arial"/>
              <a:ea typeface="Arial"/>
              <a:cs typeface="Arial"/>
              <a:sym typeface="Arial"/>
            </a:endParaRPr>
          </a:p>
        </p:txBody>
      </p:sp>
      <p:sp>
        <p:nvSpPr>
          <p:cNvPr id="484" name="Google Shape;484;g239c92ff589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5" name="Google Shape;485;g239c92ff589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9c92ff589_0_3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92" name="Google Shape;492;g239c92ff589_0_337: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493" name="Google Shape;493;g239c92ff589_0_337: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4" name="Google Shape;494;g239c92ff589_0_337: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39c92ff589_0_3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501" name="Google Shape;501;g239c92ff589_0_344: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502" name="Google Shape;502;g239c92ff589_0_344: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3" name="Google Shape;503;g239c92ff589_0_344: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39c92ff589_0_3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510" name="Google Shape;510;g239c92ff589_0_351: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511" name="Google Shape;511;g239c92ff589_0_351: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2" name="Google Shape;512;g239c92ff589_0_351: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Macro vs micro thinking. Macro thinking is only looking at the large spaces in the house. A pest uses micro thinking….inside a toaster, behind a clock, </a:t>
            </a:r>
            <a:r>
              <a:rPr lang="en"/>
              <a:t>in between</a:t>
            </a:r>
            <a:r>
              <a:rPr lang="en"/>
              <a:t> walls, etc.</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39c92ff589_0_3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525" name="Google Shape;525;g239c92ff589_0_368: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526" name="Google Shape;526;g239c92ff589_0_368: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7" name="Google Shape;527;g239c92ff589_0_368: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3bff14e50f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538" name="Google Shape;538;g23bff14e50f_0_41:notes"/>
          <p:cNvSpPr txBox="1"/>
          <p:nvPr/>
        </p:nvSpPr>
        <p:spPr>
          <a:xfrm>
            <a:off x="3884415" y="8685894"/>
            <a:ext cx="2972100" cy="4566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
        <p:nvSpPr>
          <p:cNvPr id="539" name="Google Shape;539;g23bff14e50f_0_41:notes"/>
          <p:cNvSpPr/>
          <p:nvPr>
            <p:ph idx="2" type="sldImg"/>
          </p:nvPr>
        </p:nvSpPr>
        <p:spPr>
          <a:xfrm>
            <a:off x="1146163" y="688975"/>
            <a:ext cx="4568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0" name="Google Shape;540;g23bff14e50f_0_41:notes"/>
          <p:cNvSpPr txBox="1"/>
          <p:nvPr>
            <p:ph idx="1" type="body"/>
          </p:nvPr>
        </p:nvSpPr>
        <p:spPr>
          <a:xfrm>
            <a:off x="684610" y="4342191"/>
            <a:ext cx="5488800" cy="4113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37d774b6c8_1_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37d774b6c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39c92ff589_0_6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39c92ff589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39c92ff589_0_6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39c92ff589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the multiple species the immatures/larvae (on the left) look fairly similar with light brown tubular bodies and rows of hairs. Adults (on the right) are very small to small and vary in color from dark brown to multi-colored.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39d624ef2f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39d624ef2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39c92ff589_0_6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39c92ff589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3bff14e50f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3bff14e50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39c92ff589_0_6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39c92ff589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39c92ff589_0_6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39c92ff589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39c92ff589_0_6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39c92ff589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39c92ff589_0_6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39c92ff589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Carpenter</a:t>
            </a:r>
            <a:r>
              <a:rPr lang="en"/>
              <a:t> ants will build nests in our wood products. A pest control specialist is best approach to removal. </a:t>
            </a:r>
            <a:r>
              <a:rPr lang="en"/>
              <a:t>Other</a:t>
            </a:r>
            <a:r>
              <a:rPr lang="en"/>
              <a:t> ants are looking for food, water, and shelter. Remove </a:t>
            </a:r>
            <a:r>
              <a:rPr lang="en"/>
              <a:t>access</a:t>
            </a:r>
            <a:r>
              <a:rPr lang="en"/>
              <a:t> to these, sanitize, and seal cracks and crevices.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39c92ff589_0_6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39c92ff589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American, Oriental, and other outdoor cockroaches find their way into our space. They do not </a:t>
            </a:r>
            <a:r>
              <a:rPr lang="en"/>
              <a:t>necessarily</a:t>
            </a:r>
            <a:r>
              <a:rPr lang="en"/>
              <a:t> want to be there just can’t find their way back out. Exclusion is best approach.</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39c92ff589_0_6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39c92ff589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may encounter all sorts of spiders and other than the black widow, most are fairly harmless. Making sure to declutter and seal up cracks and crevices goes a long way in preventing spiders from entering our space. You can use a container to capture and move outside, </a:t>
            </a:r>
            <a:r>
              <a:rPr lang="en"/>
              <a:t>vacuum</a:t>
            </a:r>
            <a:r>
              <a:rPr lang="en"/>
              <a:t> up adults and webs, smash if you have to but they are important members of our environment.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39c92ff589_0_6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39c92ff589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common spiders that we may find. Follow standard IPM measures (learned above) to manage.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39c92ff589_0_6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39c92ff589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0387e77592_0_1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0387e7759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39d624ef2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39d624ef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39c92ff589_0_7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39c92ff589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39c92ff589_0_5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39c92ff589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05d58ad966_0_1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05d58ad966_0_11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105d58ad966_0_11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4d86f012a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4d86f012a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entury Gothic"/>
              <a:ea typeface="Century Gothic"/>
              <a:cs typeface="Century Gothic"/>
              <a:sym typeface="Century Gothic"/>
            </a:endParaRPr>
          </a:p>
        </p:txBody>
      </p:sp>
      <p:sp>
        <p:nvSpPr>
          <p:cNvPr id="233" name="Google Shape;233;g24d86f012a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387e77592_0_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0387e77592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entury Gothic"/>
              <a:ea typeface="Century Gothic"/>
              <a:cs typeface="Century Gothic"/>
              <a:sym typeface="Century Gothic"/>
            </a:endParaRPr>
          </a:p>
        </p:txBody>
      </p:sp>
      <p:sp>
        <p:nvSpPr>
          <p:cNvPr id="247" name="Google Shape;247;g10387e77592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39c92ff589_0_4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39c92ff589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entury Gothic"/>
              <a:ea typeface="Century Gothic"/>
              <a:cs typeface="Century Gothic"/>
              <a:sym typeface="Century Gothic"/>
            </a:endParaRPr>
          </a:p>
        </p:txBody>
      </p:sp>
      <p:sp>
        <p:nvSpPr>
          <p:cNvPr id="258" name="Google Shape;258;g239c92ff589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37d774b6c8_1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37d774b6c8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better understanding of a multi prong approach please refer to the IPM pyramid on the next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365125"/>
            <a:ext cx="7886700" cy="1325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825625"/>
            <a:ext cx="7886700" cy="43512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6356350"/>
            <a:ext cx="20574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6356350"/>
            <a:ext cx="30861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6356350"/>
            <a:ext cx="2057400" cy="3651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6" name="Shape 56"/>
        <p:cNvGrpSpPr/>
        <p:nvPr/>
      </p:nvGrpSpPr>
      <p:grpSpPr>
        <a:xfrm>
          <a:off x="0" y="0"/>
          <a:ext cx="0" cy="0"/>
          <a:chOff x="0" y="0"/>
          <a:chExt cx="0" cy="0"/>
        </a:xfrm>
      </p:grpSpPr>
      <p:cxnSp>
        <p:nvCxnSpPr>
          <p:cNvPr id="57" name="Google Shape;57;p14"/>
          <p:cNvCxnSpPr/>
          <p:nvPr/>
        </p:nvCxnSpPr>
        <p:spPr>
          <a:xfrm>
            <a:off x="731838" y="4598988"/>
            <a:ext cx="7848600" cy="1500"/>
          </a:xfrm>
          <a:prstGeom prst="straightConnector1">
            <a:avLst/>
          </a:prstGeom>
          <a:noFill/>
          <a:ln cap="flat" cmpd="sng" w="19050">
            <a:solidFill>
              <a:schemeClr val="lt2"/>
            </a:solidFill>
            <a:prstDash val="solid"/>
            <a:round/>
            <a:headEnd len="sm" w="sm" type="none"/>
            <a:tailEnd len="sm" w="sm" type="none"/>
          </a:ln>
        </p:spPr>
      </p:cxnSp>
      <p:sp>
        <p:nvSpPr>
          <p:cNvPr id="58" name="Google Shape;58;p14"/>
          <p:cNvSpPr txBox="1"/>
          <p:nvPr>
            <p:ph type="title"/>
          </p:nvPr>
        </p:nvSpPr>
        <p:spPr>
          <a:xfrm>
            <a:off x="722313" y="2362200"/>
            <a:ext cx="7772400" cy="2200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SzPts val="2800"/>
              <a:buNone/>
              <a:defRPr b="0" sz="48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59" name="Google Shape;59;p14"/>
          <p:cNvSpPr txBox="1"/>
          <p:nvPr>
            <p:ph idx="1" type="body"/>
          </p:nvPr>
        </p:nvSpPr>
        <p:spPr>
          <a:xfrm>
            <a:off x="722313" y="4626864"/>
            <a:ext cx="7772400" cy="1500300"/>
          </a:xfrm>
          <a:prstGeom prst="rect">
            <a:avLst/>
          </a:prstGeom>
          <a:noFill/>
          <a:ln>
            <a:noFill/>
          </a:ln>
        </p:spPr>
        <p:txBody>
          <a:bodyPr anchorCtr="0" anchor="t" bIns="45700" lIns="91425" spcFirstLastPara="1" rIns="91425" wrap="square" tIns="45700">
            <a:normAutofit/>
          </a:bodyPr>
          <a:lstStyle>
            <a:lvl1pPr indent="-228600" lvl="0" marL="457200" rtl="0" algn="l">
              <a:spcBef>
                <a:spcPts val="480"/>
              </a:spcBef>
              <a:spcAft>
                <a:spcPts val="0"/>
              </a:spcAft>
              <a:buSzPts val="2040"/>
              <a:buNone/>
              <a:defRPr sz="2400">
                <a:solidFill>
                  <a:schemeClr val="lt2"/>
                </a:solidFill>
              </a:defRPr>
            </a:lvl1pPr>
            <a:lvl2pPr indent="-228600" lvl="1" marL="914400" rtl="0" algn="l">
              <a:spcBef>
                <a:spcPts val="360"/>
              </a:spcBef>
              <a:spcAft>
                <a:spcPts val="0"/>
              </a:spcAft>
              <a:buSzPts val="1530"/>
              <a:buNone/>
              <a:defRPr sz="1800">
                <a:solidFill>
                  <a:schemeClr val="lt1"/>
                </a:solidFill>
              </a:defRPr>
            </a:lvl2pPr>
            <a:lvl3pPr indent="-228600" lvl="2" marL="1371600" rtl="0" algn="l">
              <a:spcBef>
                <a:spcPts val="320"/>
              </a:spcBef>
              <a:spcAft>
                <a:spcPts val="0"/>
              </a:spcAft>
              <a:buSzPts val="1440"/>
              <a:buNone/>
              <a:defRPr sz="1600">
                <a:solidFill>
                  <a:schemeClr val="lt1"/>
                </a:solidFill>
              </a:defRPr>
            </a:lvl3pPr>
            <a:lvl4pPr indent="-228600" lvl="3" marL="1828800" rtl="0" algn="l">
              <a:spcBef>
                <a:spcPts val="280"/>
              </a:spcBef>
              <a:spcAft>
                <a:spcPts val="0"/>
              </a:spcAft>
              <a:buSzPts val="1400"/>
              <a:buNone/>
              <a:defRPr sz="1400">
                <a:solidFill>
                  <a:schemeClr val="lt1"/>
                </a:solidFill>
              </a:defRPr>
            </a:lvl4pPr>
            <a:lvl5pPr indent="-228600" lvl="4" marL="2286000" rtl="0" algn="l">
              <a:spcBef>
                <a:spcPts val="280"/>
              </a:spcBef>
              <a:spcAft>
                <a:spcPts val="0"/>
              </a:spcAft>
              <a:buSzPts val="1400"/>
              <a:buNone/>
              <a:defRPr sz="1400">
                <a:solidFill>
                  <a:schemeClr val="lt1"/>
                </a:solidFill>
              </a:defRPr>
            </a:lvl5pPr>
            <a:lvl6pPr indent="-228600" lvl="5" marL="2743200" rtl="0" algn="l">
              <a:spcBef>
                <a:spcPts val="280"/>
              </a:spcBef>
              <a:spcAft>
                <a:spcPts val="0"/>
              </a:spcAft>
              <a:buSzPts val="1400"/>
              <a:buNone/>
              <a:defRPr sz="1400">
                <a:solidFill>
                  <a:schemeClr val="lt1"/>
                </a:solidFill>
              </a:defRPr>
            </a:lvl6pPr>
            <a:lvl7pPr indent="-228600" lvl="6" marL="3200400" rtl="0" algn="l">
              <a:spcBef>
                <a:spcPts val="1200"/>
              </a:spcBef>
              <a:spcAft>
                <a:spcPts val="0"/>
              </a:spcAft>
              <a:buSzPts val="1400"/>
              <a:buNone/>
              <a:defRPr sz="1400">
                <a:solidFill>
                  <a:schemeClr val="lt1"/>
                </a:solidFill>
              </a:defRPr>
            </a:lvl7pPr>
            <a:lvl8pPr indent="-228600" lvl="7" marL="3657600" rtl="0" algn="l">
              <a:spcBef>
                <a:spcPts val="1200"/>
              </a:spcBef>
              <a:spcAft>
                <a:spcPts val="0"/>
              </a:spcAft>
              <a:buSzPts val="1400"/>
              <a:buNone/>
              <a:defRPr sz="1400">
                <a:solidFill>
                  <a:schemeClr val="lt1"/>
                </a:solidFill>
              </a:defRPr>
            </a:lvl8pPr>
            <a:lvl9pPr indent="-228600" lvl="8" marL="4114800" rtl="0" algn="l">
              <a:spcBef>
                <a:spcPts val="1200"/>
              </a:spcBef>
              <a:spcAft>
                <a:spcPts val="1200"/>
              </a:spcAft>
              <a:buSzPts val="1400"/>
              <a:buNone/>
              <a:defRPr sz="1400">
                <a:solidFill>
                  <a:schemeClr val="lt1"/>
                </a:solidFill>
              </a:defRPr>
            </a:lvl9pPr>
          </a:lstStyle>
          <a:p/>
        </p:txBody>
      </p:sp>
      <p:sp>
        <p:nvSpPr>
          <p:cNvPr id="60" name="Google Shape;60;p14"/>
          <p:cNvSpPr txBox="1"/>
          <p:nvPr>
            <p:ph idx="10" type="dt"/>
          </p:nvPr>
        </p:nvSpPr>
        <p:spPr>
          <a:xfrm>
            <a:off x="457200" y="19050"/>
            <a:ext cx="2895600" cy="328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 name="Google Shape;61;p14"/>
          <p:cNvSpPr txBox="1"/>
          <p:nvPr>
            <p:ph idx="11" type="ftr"/>
          </p:nvPr>
        </p:nvSpPr>
        <p:spPr>
          <a:xfrm>
            <a:off x="3429000" y="19050"/>
            <a:ext cx="4114800" cy="3285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14"/>
          <p:cNvSpPr txBox="1"/>
          <p:nvPr>
            <p:ph idx="12" type="sldNum"/>
          </p:nvPr>
        </p:nvSpPr>
        <p:spPr>
          <a:xfrm>
            <a:off x="7620000" y="19050"/>
            <a:ext cx="1066800" cy="328500"/>
          </a:xfrm>
          <a:prstGeom prst="rect">
            <a:avLst/>
          </a:prstGeom>
          <a:noFill/>
          <a:ln>
            <a:noFill/>
          </a:ln>
        </p:spPr>
        <p:txBody>
          <a:bodyPr anchorCtr="0" anchor="ctr" bIns="45700" lIns="91425" spcFirstLastPara="1" rIns="91425" wrap="square" tIns="45700">
            <a:normAutofit/>
          </a:bodyPr>
          <a:lstStyle>
            <a:lvl1pPr indent="0" lvl="0"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None/>
              <a:defRPr b="1" i="0" sz="14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15"/>
          <p:cNvSpPr txBox="1"/>
          <p:nvPr>
            <p:ph type="title"/>
          </p:nvPr>
        </p:nvSpPr>
        <p:spPr>
          <a:xfrm>
            <a:off x="971550" y="381000"/>
            <a:ext cx="7200900" cy="1143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5"/>
          <p:cNvSpPr txBox="1"/>
          <p:nvPr>
            <p:ph idx="1" type="body"/>
          </p:nvPr>
        </p:nvSpPr>
        <p:spPr>
          <a:xfrm>
            <a:off x="971550" y="1825630"/>
            <a:ext cx="3543300" cy="4118100"/>
          </a:xfrm>
          <a:prstGeom prst="rect">
            <a:avLst/>
          </a:prstGeom>
          <a:noFill/>
          <a:ln>
            <a:noFill/>
          </a:ln>
        </p:spPr>
        <p:txBody>
          <a:bodyPr anchorCtr="0" anchor="t" bIns="45700" lIns="91425" spcFirstLastPara="1" rIns="91425" wrap="square" tIns="45700">
            <a:normAutofit/>
          </a:bodyPr>
          <a:lstStyle>
            <a:lvl1pPr indent="-323850" lvl="0" marL="457200" rtl="0" algn="l">
              <a:lnSpc>
                <a:spcPct val="90000"/>
              </a:lnSpc>
              <a:spcBef>
                <a:spcPts val="1351"/>
              </a:spcBef>
              <a:spcAft>
                <a:spcPts val="0"/>
              </a:spcAft>
              <a:buSzPts val="1500"/>
              <a:buChar char="●"/>
              <a:defRPr sz="1500"/>
            </a:lvl1pPr>
            <a:lvl2pPr indent="-314388" lvl="1" marL="914400" rtl="0" algn="l">
              <a:lnSpc>
                <a:spcPct val="90000"/>
              </a:lnSpc>
              <a:spcBef>
                <a:spcPts val="1200"/>
              </a:spcBef>
              <a:spcAft>
                <a:spcPts val="0"/>
              </a:spcAft>
              <a:buSzPts val="1351"/>
              <a:buChar char="○"/>
              <a:defRPr sz="1351"/>
            </a:lvl2pPr>
            <a:lvl3pPr indent="-304800" lvl="2" marL="1371600" rtl="0" algn="l">
              <a:lnSpc>
                <a:spcPct val="90000"/>
              </a:lnSpc>
              <a:spcBef>
                <a:spcPts val="1200"/>
              </a:spcBef>
              <a:spcAft>
                <a:spcPts val="0"/>
              </a:spcAft>
              <a:buSzPts val="1200"/>
              <a:buChar char="■"/>
              <a:defRPr sz="1200"/>
            </a:lvl3pPr>
            <a:lvl4pPr indent="-295338" lvl="3" marL="1828800" rtl="0" algn="l">
              <a:lnSpc>
                <a:spcPct val="90000"/>
              </a:lnSpc>
              <a:spcBef>
                <a:spcPts val="1200"/>
              </a:spcBef>
              <a:spcAft>
                <a:spcPts val="0"/>
              </a:spcAft>
              <a:buSzPts val="1051"/>
              <a:buChar char="●"/>
              <a:defRPr sz="1051"/>
            </a:lvl4pPr>
            <a:lvl5pPr indent="-295338" lvl="4" marL="2286000" rtl="0" algn="l">
              <a:lnSpc>
                <a:spcPct val="90000"/>
              </a:lnSpc>
              <a:spcBef>
                <a:spcPts val="1200"/>
              </a:spcBef>
              <a:spcAft>
                <a:spcPts val="0"/>
              </a:spcAft>
              <a:buSzPts val="1051"/>
              <a:buChar char="○"/>
              <a:defRPr sz="1051"/>
            </a:lvl5pPr>
            <a:lvl6pPr indent="-314388" lvl="5" marL="2743200" rtl="0" algn="l">
              <a:lnSpc>
                <a:spcPct val="90000"/>
              </a:lnSpc>
              <a:spcBef>
                <a:spcPts val="1200"/>
              </a:spcBef>
              <a:spcAft>
                <a:spcPts val="0"/>
              </a:spcAft>
              <a:buSzPts val="1351"/>
              <a:buChar char="■"/>
              <a:defRPr sz="1351"/>
            </a:lvl6pPr>
            <a:lvl7pPr indent="-314388" lvl="6" marL="3200400" rtl="0" algn="l">
              <a:lnSpc>
                <a:spcPct val="90000"/>
              </a:lnSpc>
              <a:spcBef>
                <a:spcPts val="1200"/>
              </a:spcBef>
              <a:spcAft>
                <a:spcPts val="0"/>
              </a:spcAft>
              <a:buSzPts val="1351"/>
              <a:buChar char="●"/>
              <a:defRPr sz="1351"/>
            </a:lvl7pPr>
            <a:lvl8pPr indent="-314388" lvl="7" marL="3657600" rtl="0" algn="l">
              <a:lnSpc>
                <a:spcPct val="90000"/>
              </a:lnSpc>
              <a:spcBef>
                <a:spcPts val="1200"/>
              </a:spcBef>
              <a:spcAft>
                <a:spcPts val="0"/>
              </a:spcAft>
              <a:buSzPts val="1351"/>
              <a:buChar char="○"/>
              <a:defRPr sz="1351"/>
            </a:lvl8pPr>
            <a:lvl9pPr indent="-314388" lvl="8" marL="4114800" rtl="0" algn="l">
              <a:lnSpc>
                <a:spcPct val="90000"/>
              </a:lnSpc>
              <a:spcBef>
                <a:spcPts val="1200"/>
              </a:spcBef>
              <a:spcAft>
                <a:spcPts val="1200"/>
              </a:spcAft>
              <a:buSzPts val="1351"/>
              <a:buChar char="■"/>
              <a:defRPr sz="1351"/>
            </a:lvl9pPr>
          </a:lstStyle>
          <a:p/>
        </p:txBody>
      </p:sp>
      <p:sp>
        <p:nvSpPr>
          <p:cNvPr id="66" name="Google Shape;66;p15"/>
          <p:cNvSpPr txBox="1"/>
          <p:nvPr>
            <p:ph idx="2" type="body"/>
          </p:nvPr>
        </p:nvSpPr>
        <p:spPr>
          <a:xfrm>
            <a:off x="4629149" y="1825630"/>
            <a:ext cx="3543300" cy="4118100"/>
          </a:xfrm>
          <a:prstGeom prst="rect">
            <a:avLst/>
          </a:prstGeom>
          <a:noFill/>
          <a:ln>
            <a:noFill/>
          </a:ln>
        </p:spPr>
        <p:txBody>
          <a:bodyPr anchorCtr="0" anchor="t" bIns="45700" lIns="91425" spcFirstLastPara="1" rIns="91425" wrap="square" tIns="45700">
            <a:normAutofit/>
          </a:bodyPr>
          <a:lstStyle>
            <a:lvl1pPr indent="-323850" lvl="0" marL="457200" rtl="0" algn="l">
              <a:lnSpc>
                <a:spcPct val="90000"/>
              </a:lnSpc>
              <a:spcBef>
                <a:spcPts val="1351"/>
              </a:spcBef>
              <a:spcAft>
                <a:spcPts val="0"/>
              </a:spcAft>
              <a:buSzPts val="1500"/>
              <a:buChar char="●"/>
              <a:defRPr sz="1500"/>
            </a:lvl1pPr>
            <a:lvl2pPr indent="-314388" lvl="1" marL="914400" rtl="0" algn="l">
              <a:lnSpc>
                <a:spcPct val="90000"/>
              </a:lnSpc>
              <a:spcBef>
                <a:spcPts val="1200"/>
              </a:spcBef>
              <a:spcAft>
                <a:spcPts val="0"/>
              </a:spcAft>
              <a:buSzPts val="1351"/>
              <a:buChar char="○"/>
              <a:defRPr sz="1351"/>
            </a:lvl2pPr>
            <a:lvl3pPr indent="-304800" lvl="2" marL="1371600" rtl="0" algn="l">
              <a:lnSpc>
                <a:spcPct val="90000"/>
              </a:lnSpc>
              <a:spcBef>
                <a:spcPts val="1200"/>
              </a:spcBef>
              <a:spcAft>
                <a:spcPts val="0"/>
              </a:spcAft>
              <a:buSzPts val="1200"/>
              <a:buChar char="■"/>
              <a:defRPr sz="1200"/>
            </a:lvl3pPr>
            <a:lvl4pPr indent="-295338" lvl="3" marL="1828800" rtl="0" algn="l">
              <a:lnSpc>
                <a:spcPct val="90000"/>
              </a:lnSpc>
              <a:spcBef>
                <a:spcPts val="1200"/>
              </a:spcBef>
              <a:spcAft>
                <a:spcPts val="0"/>
              </a:spcAft>
              <a:buSzPts val="1051"/>
              <a:buChar char="●"/>
              <a:defRPr sz="1051"/>
            </a:lvl4pPr>
            <a:lvl5pPr indent="-295338" lvl="4" marL="2286000" rtl="0" algn="l">
              <a:lnSpc>
                <a:spcPct val="90000"/>
              </a:lnSpc>
              <a:spcBef>
                <a:spcPts val="1200"/>
              </a:spcBef>
              <a:spcAft>
                <a:spcPts val="0"/>
              </a:spcAft>
              <a:buSzPts val="1051"/>
              <a:buChar char="○"/>
              <a:defRPr sz="1051"/>
            </a:lvl5pPr>
            <a:lvl6pPr indent="-314388" lvl="5" marL="2743200" rtl="0" algn="l">
              <a:lnSpc>
                <a:spcPct val="90000"/>
              </a:lnSpc>
              <a:spcBef>
                <a:spcPts val="1200"/>
              </a:spcBef>
              <a:spcAft>
                <a:spcPts val="0"/>
              </a:spcAft>
              <a:buSzPts val="1351"/>
              <a:buChar char="■"/>
              <a:defRPr sz="1351"/>
            </a:lvl6pPr>
            <a:lvl7pPr indent="-314388" lvl="6" marL="3200400" rtl="0" algn="l">
              <a:lnSpc>
                <a:spcPct val="90000"/>
              </a:lnSpc>
              <a:spcBef>
                <a:spcPts val="1200"/>
              </a:spcBef>
              <a:spcAft>
                <a:spcPts val="0"/>
              </a:spcAft>
              <a:buSzPts val="1351"/>
              <a:buChar char="●"/>
              <a:defRPr sz="1351"/>
            </a:lvl7pPr>
            <a:lvl8pPr indent="-314388" lvl="7" marL="3657600" rtl="0" algn="l">
              <a:lnSpc>
                <a:spcPct val="90000"/>
              </a:lnSpc>
              <a:spcBef>
                <a:spcPts val="1200"/>
              </a:spcBef>
              <a:spcAft>
                <a:spcPts val="0"/>
              </a:spcAft>
              <a:buSzPts val="1351"/>
              <a:buChar char="○"/>
              <a:defRPr sz="1351"/>
            </a:lvl8pPr>
            <a:lvl9pPr indent="-314388" lvl="8" marL="4114800" rtl="0" algn="l">
              <a:lnSpc>
                <a:spcPct val="90000"/>
              </a:lnSpc>
              <a:spcBef>
                <a:spcPts val="1200"/>
              </a:spcBef>
              <a:spcAft>
                <a:spcPts val="1200"/>
              </a:spcAft>
              <a:buSzPts val="1351"/>
              <a:buChar char="■"/>
              <a:defRPr sz="1351"/>
            </a:lvl9pPr>
          </a:lstStyle>
          <a:p/>
        </p:txBody>
      </p:sp>
      <p:sp>
        <p:nvSpPr>
          <p:cNvPr id="67" name="Google Shape;67;p15"/>
          <p:cNvSpPr txBox="1"/>
          <p:nvPr>
            <p:ph idx="10" type="dt"/>
          </p:nvPr>
        </p:nvSpPr>
        <p:spPr>
          <a:xfrm>
            <a:off x="6417131" y="6419462"/>
            <a:ext cx="1013400" cy="2388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15"/>
          <p:cNvSpPr txBox="1"/>
          <p:nvPr>
            <p:ph idx="11" type="ftr"/>
          </p:nvPr>
        </p:nvSpPr>
        <p:spPr>
          <a:xfrm>
            <a:off x="971550" y="6419462"/>
            <a:ext cx="3886200" cy="238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9" name="Google Shape;69;p15"/>
          <p:cNvSpPr txBox="1"/>
          <p:nvPr>
            <p:ph idx="12" type="sldNum"/>
          </p:nvPr>
        </p:nvSpPr>
        <p:spPr>
          <a:xfrm>
            <a:off x="7648772" y="6419462"/>
            <a:ext cx="523800" cy="2388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16"/>
          <p:cNvSpPr txBox="1"/>
          <p:nvPr>
            <p:ph type="title"/>
          </p:nvPr>
        </p:nvSpPr>
        <p:spPr>
          <a:xfrm>
            <a:off x="971550" y="381000"/>
            <a:ext cx="7200900" cy="1143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6"/>
          <p:cNvSpPr txBox="1"/>
          <p:nvPr>
            <p:ph idx="1" type="body"/>
          </p:nvPr>
        </p:nvSpPr>
        <p:spPr>
          <a:xfrm>
            <a:off x="971550" y="1828800"/>
            <a:ext cx="3545700" cy="64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0"/>
              </a:spcBef>
              <a:spcAft>
                <a:spcPts val="0"/>
              </a:spcAft>
              <a:buSzPts val="1500"/>
              <a:buNone/>
              <a:defRPr b="1" sz="1500" cap="none"/>
            </a:lvl1pPr>
            <a:lvl2pPr indent="-228600" lvl="1" marL="914400" rtl="0" algn="l">
              <a:lnSpc>
                <a:spcPct val="90000"/>
              </a:lnSpc>
              <a:spcBef>
                <a:spcPts val="1200"/>
              </a:spcBef>
              <a:spcAft>
                <a:spcPts val="0"/>
              </a:spcAft>
              <a:buSzPts val="1500"/>
              <a:buNone/>
              <a:defRPr b="1" sz="1500"/>
            </a:lvl2pPr>
            <a:lvl3pPr indent="-228600" lvl="2" marL="1371600" rtl="0" algn="l">
              <a:lnSpc>
                <a:spcPct val="90000"/>
              </a:lnSpc>
              <a:spcBef>
                <a:spcPts val="1200"/>
              </a:spcBef>
              <a:spcAft>
                <a:spcPts val="0"/>
              </a:spcAft>
              <a:buSzPts val="1351"/>
              <a:buNone/>
              <a:defRPr b="1" sz="1351"/>
            </a:lvl3pPr>
            <a:lvl4pPr indent="-228600" lvl="3" marL="1828800" rtl="0" algn="l">
              <a:lnSpc>
                <a:spcPct val="90000"/>
              </a:lnSpc>
              <a:spcBef>
                <a:spcPts val="1200"/>
              </a:spcBef>
              <a:spcAft>
                <a:spcPts val="0"/>
              </a:spcAft>
              <a:buSzPts val="1200"/>
              <a:buNone/>
              <a:defRPr b="1" sz="1200"/>
            </a:lvl4pPr>
            <a:lvl5pPr indent="-228600" lvl="4" marL="2286000" rtl="0" algn="l">
              <a:lnSpc>
                <a:spcPct val="90000"/>
              </a:lnSpc>
              <a:spcBef>
                <a:spcPts val="1200"/>
              </a:spcBef>
              <a:spcAft>
                <a:spcPts val="0"/>
              </a:spcAft>
              <a:buSzPts val="1200"/>
              <a:buNone/>
              <a:defRPr b="1" sz="1200"/>
            </a:lvl5pPr>
            <a:lvl6pPr indent="-228600" lvl="5" marL="2743200" rtl="0" algn="l">
              <a:lnSpc>
                <a:spcPct val="90000"/>
              </a:lnSpc>
              <a:spcBef>
                <a:spcPts val="1200"/>
              </a:spcBef>
              <a:spcAft>
                <a:spcPts val="0"/>
              </a:spcAft>
              <a:buSzPts val="1200"/>
              <a:buNone/>
              <a:defRPr b="1" sz="1200"/>
            </a:lvl6pPr>
            <a:lvl7pPr indent="-228600" lvl="6" marL="3200400" rtl="0" algn="l">
              <a:lnSpc>
                <a:spcPct val="90000"/>
              </a:lnSpc>
              <a:spcBef>
                <a:spcPts val="1200"/>
              </a:spcBef>
              <a:spcAft>
                <a:spcPts val="0"/>
              </a:spcAft>
              <a:buSzPts val="1200"/>
              <a:buNone/>
              <a:defRPr b="1" sz="1200"/>
            </a:lvl7pPr>
            <a:lvl8pPr indent="-228600" lvl="7" marL="3657600" rtl="0" algn="l">
              <a:lnSpc>
                <a:spcPct val="90000"/>
              </a:lnSpc>
              <a:spcBef>
                <a:spcPts val="1200"/>
              </a:spcBef>
              <a:spcAft>
                <a:spcPts val="0"/>
              </a:spcAft>
              <a:buSzPts val="1200"/>
              <a:buNone/>
              <a:defRPr b="1" sz="1200"/>
            </a:lvl8pPr>
            <a:lvl9pPr indent="-228600" lvl="8" marL="4114800" rtl="0" algn="l">
              <a:lnSpc>
                <a:spcPct val="90000"/>
              </a:lnSpc>
              <a:spcBef>
                <a:spcPts val="1200"/>
              </a:spcBef>
              <a:spcAft>
                <a:spcPts val="1200"/>
              </a:spcAft>
              <a:buSzPts val="1200"/>
              <a:buNone/>
              <a:defRPr b="1" sz="1200"/>
            </a:lvl9pPr>
          </a:lstStyle>
          <a:p/>
        </p:txBody>
      </p:sp>
      <p:sp>
        <p:nvSpPr>
          <p:cNvPr id="73" name="Google Shape;73;p16"/>
          <p:cNvSpPr txBox="1"/>
          <p:nvPr>
            <p:ph idx="2" type="body"/>
          </p:nvPr>
        </p:nvSpPr>
        <p:spPr>
          <a:xfrm>
            <a:off x="971550" y="2470151"/>
            <a:ext cx="3545700" cy="3473700"/>
          </a:xfrm>
          <a:prstGeom prst="rect">
            <a:avLst/>
          </a:prstGeom>
          <a:noFill/>
          <a:ln>
            <a:noFill/>
          </a:ln>
        </p:spPr>
        <p:txBody>
          <a:bodyPr anchorCtr="0" anchor="t" bIns="45700" lIns="91425" spcFirstLastPara="1" rIns="91425" wrap="square" tIns="45700">
            <a:normAutofit/>
          </a:bodyPr>
          <a:lstStyle>
            <a:lvl1pPr indent="-323850" lvl="0" marL="457200" rtl="0" algn="l">
              <a:lnSpc>
                <a:spcPct val="90000"/>
              </a:lnSpc>
              <a:spcBef>
                <a:spcPts val="1351"/>
              </a:spcBef>
              <a:spcAft>
                <a:spcPts val="0"/>
              </a:spcAft>
              <a:buSzPts val="1500"/>
              <a:buChar char="●"/>
              <a:defRPr sz="1500"/>
            </a:lvl1pPr>
            <a:lvl2pPr indent="-314388" lvl="1" marL="914400" rtl="0" algn="l">
              <a:lnSpc>
                <a:spcPct val="90000"/>
              </a:lnSpc>
              <a:spcBef>
                <a:spcPts val="1200"/>
              </a:spcBef>
              <a:spcAft>
                <a:spcPts val="0"/>
              </a:spcAft>
              <a:buSzPts val="1351"/>
              <a:buChar char="○"/>
              <a:defRPr sz="1351"/>
            </a:lvl2pPr>
            <a:lvl3pPr indent="-304800" lvl="2" marL="1371600" rtl="0" algn="l">
              <a:lnSpc>
                <a:spcPct val="90000"/>
              </a:lnSpc>
              <a:spcBef>
                <a:spcPts val="1200"/>
              </a:spcBef>
              <a:spcAft>
                <a:spcPts val="0"/>
              </a:spcAft>
              <a:buSzPts val="1200"/>
              <a:buChar char="■"/>
              <a:defRPr sz="1200"/>
            </a:lvl3pPr>
            <a:lvl4pPr indent="-295338" lvl="3" marL="1828800" rtl="0" algn="l">
              <a:lnSpc>
                <a:spcPct val="90000"/>
              </a:lnSpc>
              <a:spcBef>
                <a:spcPts val="1200"/>
              </a:spcBef>
              <a:spcAft>
                <a:spcPts val="0"/>
              </a:spcAft>
              <a:buSzPts val="1051"/>
              <a:buChar char="●"/>
              <a:defRPr sz="1051"/>
            </a:lvl4pPr>
            <a:lvl5pPr indent="-295338" lvl="4" marL="2286000" rtl="0" algn="l">
              <a:lnSpc>
                <a:spcPct val="90000"/>
              </a:lnSpc>
              <a:spcBef>
                <a:spcPts val="1200"/>
              </a:spcBef>
              <a:spcAft>
                <a:spcPts val="0"/>
              </a:spcAft>
              <a:buSzPts val="1051"/>
              <a:buChar char="○"/>
              <a:defRPr sz="1051"/>
            </a:lvl5pPr>
            <a:lvl6pPr indent="-304800" lvl="5" marL="2743200" rtl="0" algn="l">
              <a:lnSpc>
                <a:spcPct val="90000"/>
              </a:lnSpc>
              <a:spcBef>
                <a:spcPts val="1200"/>
              </a:spcBef>
              <a:spcAft>
                <a:spcPts val="0"/>
              </a:spcAft>
              <a:buSzPts val="1200"/>
              <a:buChar char="■"/>
              <a:defRPr sz="1200"/>
            </a:lvl6pPr>
            <a:lvl7pPr indent="-304800" lvl="6" marL="3200400" rtl="0" algn="l">
              <a:lnSpc>
                <a:spcPct val="90000"/>
              </a:lnSpc>
              <a:spcBef>
                <a:spcPts val="1200"/>
              </a:spcBef>
              <a:spcAft>
                <a:spcPts val="0"/>
              </a:spcAft>
              <a:buSzPts val="1200"/>
              <a:buChar char="●"/>
              <a:defRPr sz="1200"/>
            </a:lvl7pPr>
            <a:lvl8pPr indent="-304800" lvl="7" marL="3657600" rtl="0" algn="l">
              <a:lnSpc>
                <a:spcPct val="90000"/>
              </a:lnSpc>
              <a:spcBef>
                <a:spcPts val="1200"/>
              </a:spcBef>
              <a:spcAft>
                <a:spcPts val="0"/>
              </a:spcAft>
              <a:buSzPts val="1200"/>
              <a:buChar char="○"/>
              <a:defRPr sz="1200"/>
            </a:lvl8pPr>
            <a:lvl9pPr indent="-304800" lvl="8" marL="4114800" rtl="0" algn="l">
              <a:lnSpc>
                <a:spcPct val="90000"/>
              </a:lnSpc>
              <a:spcBef>
                <a:spcPts val="1200"/>
              </a:spcBef>
              <a:spcAft>
                <a:spcPts val="1200"/>
              </a:spcAft>
              <a:buSzPts val="1200"/>
              <a:buChar char="■"/>
              <a:defRPr sz="1200"/>
            </a:lvl9pPr>
          </a:lstStyle>
          <a:p/>
        </p:txBody>
      </p:sp>
      <p:sp>
        <p:nvSpPr>
          <p:cNvPr id="74" name="Google Shape;74;p16"/>
          <p:cNvSpPr txBox="1"/>
          <p:nvPr>
            <p:ph idx="3" type="body"/>
          </p:nvPr>
        </p:nvSpPr>
        <p:spPr>
          <a:xfrm>
            <a:off x="4625721" y="1828800"/>
            <a:ext cx="3545700" cy="6417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0"/>
              </a:spcBef>
              <a:spcAft>
                <a:spcPts val="0"/>
              </a:spcAft>
              <a:buSzPts val="1500"/>
              <a:buNone/>
              <a:defRPr b="1" sz="1500" cap="none"/>
            </a:lvl1pPr>
            <a:lvl2pPr indent="-228600" lvl="1" marL="914400" rtl="0" algn="l">
              <a:lnSpc>
                <a:spcPct val="90000"/>
              </a:lnSpc>
              <a:spcBef>
                <a:spcPts val="1200"/>
              </a:spcBef>
              <a:spcAft>
                <a:spcPts val="0"/>
              </a:spcAft>
              <a:buSzPts val="1500"/>
              <a:buNone/>
              <a:defRPr b="1" sz="1500"/>
            </a:lvl2pPr>
            <a:lvl3pPr indent="-228600" lvl="2" marL="1371600" rtl="0" algn="l">
              <a:lnSpc>
                <a:spcPct val="90000"/>
              </a:lnSpc>
              <a:spcBef>
                <a:spcPts val="1200"/>
              </a:spcBef>
              <a:spcAft>
                <a:spcPts val="0"/>
              </a:spcAft>
              <a:buSzPts val="1351"/>
              <a:buNone/>
              <a:defRPr b="1" sz="1351"/>
            </a:lvl3pPr>
            <a:lvl4pPr indent="-228600" lvl="3" marL="1828800" rtl="0" algn="l">
              <a:lnSpc>
                <a:spcPct val="90000"/>
              </a:lnSpc>
              <a:spcBef>
                <a:spcPts val="1200"/>
              </a:spcBef>
              <a:spcAft>
                <a:spcPts val="0"/>
              </a:spcAft>
              <a:buSzPts val="1200"/>
              <a:buNone/>
              <a:defRPr b="1" sz="1200"/>
            </a:lvl4pPr>
            <a:lvl5pPr indent="-228600" lvl="4" marL="2286000" rtl="0" algn="l">
              <a:lnSpc>
                <a:spcPct val="90000"/>
              </a:lnSpc>
              <a:spcBef>
                <a:spcPts val="1200"/>
              </a:spcBef>
              <a:spcAft>
                <a:spcPts val="0"/>
              </a:spcAft>
              <a:buSzPts val="1200"/>
              <a:buNone/>
              <a:defRPr b="1" sz="1200"/>
            </a:lvl5pPr>
            <a:lvl6pPr indent="-228600" lvl="5" marL="2743200" rtl="0" algn="l">
              <a:lnSpc>
                <a:spcPct val="90000"/>
              </a:lnSpc>
              <a:spcBef>
                <a:spcPts val="1200"/>
              </a:spcBef>
              <a:spcAft>
                <a:spcPts val="0"/>
              </a:spcAft>
              <a:buSzPts val="1200"/>
              <a:buNone/>
              <a:defRPr b="1" sz="1200"/>
            </a:lvl6pPr>
            <a:lvl7pPr indent="-228600" lvl="6" marL="3200400" rtl="0" algn="l">
              <a:lnSpc>
                <a:spcPct val="90000"/>
              </a:lnSpc>
              <a:spcBef>
                <a:spcPts val="1200"/>
              </a:spcBef>
              <a:spcAft>
                <a:spcPts val="0"/>
              </a:spcAft>
              <a:buSzPts val="1200"/>
              <a:buNone/>
              <a:defRPr b="1" sz="1200"/>
            </a:lvl7pPr>
            <a:lvl8pPr indent="-228600" lvl="7" marL="3657600" rtl="0" algn="l">
              <a:lnSpc>
                <a:spcPct val="90000"/>
              </a:lnSpc>
              <a:spcBef>
                <a:spcPts val="1200"/>
              </a:spcBef>
              <a:spcAft>
                <a:spcPts val="0"/>
              </a:spcAft>
              <a:buSzPts val="1200"/>
              <a:buNone/>
              <a:defRPr b="1" sz="1200"/>
            </a:lvl8pPr>
            <a:lvl9pPr indent="-228600" lvl="8" marL="4114800" rtl="0" algn="l">
              <a:lnSpc>
                <a:spcPct val="90000"/>
              </a:lnSpc>
              <a:spcBef>
                <a:spcPts val="1200"/>
              </a:spcBef>
              <a:spcAft>
                <a:spcPts val="1200"/>
              </a:spcAft>
              <a:buSzPts val="1200"/>
              <a:buNone/>
              <a:defRPr b="1" sz="1200"/>
            </a:lvl9pPr>
          </a:lstStyle>
          <a:p/>
        </p:txBody>
      </p:sp>
      <p:sp>
        <p:nvSpPr>
          <p:cNvPr id="75" name="Google Shape;75;p16"/>
          <p:cNvSpPr txBox="1"/>
          <p:nvPr>
            <p:ph idx="4" type="body"/>
          </p:nvPr>
        </p:nvSpPr>
        <p:spPr>
          <a:xfrm>
            <a:off x="4626864" y="2470151"/>
            <a:ext cx="3545700" cy="3473700"/>
          </a:xfrm>
          <a:prstGeom prst="rect">
            <a:avLst/>
          </a:prstGeom>
          <a:noFill/>
          <a:ln>
            <a:noFill/>
          </a:ln>
        </p:spPr>
        <p:txBody>
          <a:bodyPr anchorCtr="0" anchor="t" bIns="45700" lIns="91425" spcFirstLastPara="1" rIns="91425" wrap="square" tIns="45700">
            <a:normAutofit/>
          </a:bodyPr>
          <a:lstStyle>
            <a:lvl1pPr indent="-323850" lvl="0" marL="457200" rtl="0" algn="l">
              <a:lnSpc>
                <a:spcPct val="90000"/>
              </a:lnSpc>
              <a:spcBef>
                <a:spcPts val="1351"/>
              </a:spcBef>
              <a:spcAft>
                <a:spcPts val="0"/>
              </a:spcAft>
              <a:buSzPts val="1500"/>
              <a:buChar char="●"/>
              <a:defRPr sz="1500"/>
            </a:lvl1pPr>
            <a:lvl2pPr indent="-314388" lvl="1" marL="914400" rtl="0" algn="l">
              <a:lnSpc>
                <a:spcPct val="90000"/>
              </a:lnSpc>
              <a:spcBef>
                <a:spcPts val="1200"/>
              </a:spcBef>
              <a:spcAft>
                <a:spcPts val="0"/>
              </a:spcAft>
              <a:buSzPts val="1351"/>
              <a:buChar char="○"/>
              <a:defRPr sz="1351"/>
            </a:lvl2pPr>
            <a:lvl3pPr indent="-304800" lvl="2" marL="1371600" rtl="0" algn="l">
              <a:lnSpc>
                <a:spcPct val="90000"/>
              </a:lnSpc>
              <a:spcBef>
                <a:spcPts val="1200"/>
              </a:spcBef>
              <a:spcAft>
                <a:spcPts val="0"/>
              </a:spcAft>
              <a:buSzPts val="1200"/>
              <a:buChar char="■"/>
              <a:defRPr sz="1200"/>
            </a:lvl3pPr>
            <a:lvl4pPr indent="-295338" lvl="3" marL="1828800" rtl="0" algn="l">
              <a:lnSpc>
                <a:spcPct val="90000"/>
              </a:lnSpc>
              <a:spcBef>
                <a:spcPts val="1200"/>
              </a:spcBef>
              <a:spcAft>
                <a:spcPts val="0"/>
              </a:spcAft>
              <a:buSzPts val="1051"/>
              <a:buChar char="●"/>
              <a:defRPr sz="1051"/>
            </a:lvl4pPr>
            <a:lvl5pPr indent="-295338" lvl="4" marL="2286000" rtl="0" algn="l">
              <a:lnSpc>
                <a:spcPct val="90000"/>
              </a:lnSpc>
              <a:spcBef>
                <a:spcPts val="1200"/>
              </a:spcBef>
              <a:spcAft>
                <a:spcPts val="0"/>
              </a:spcAft>
              <a:buSzPts val="1051"/>
              <a:buChar char="○"/>
              <a:defRPr sz="1051"/>
            </a:lvl5pPr>
            <a:lvl6pPr indent="-304800" lvl="5" marL="2743200" rtl="0" algn="l">
              <a:lnSpc>
                <a:spcPct val="90000"/>
              </a:lnSpc>
              <a:spcBef>
                <a:spcPts val="1200"/>
              </a:spcBef>
              <a:spcAft>
                <a:spcPts val="0"/>
              </a:spcAft>
              <a:buSzPts val="1200"/>
              <a:buChar char="■"/>
              <a:defRPr sz="1200"/>
            </a:lvl6pPr>
            <a:lvl7pPr indent="-304800" lvl="6" marL="3200400" rtl="0" algn="l">
              <a:lnSpc>
                <a:spcPct val="90000"/>
              </a:lnSpc>
              <a:spcBef>
                <a:spcPts val="1200"/>
              </a:spcBef>
              <a:spcAft>
                <a:spcPts val="0"/>
              </a:spcAft>
              <a:buSzPts val="1200"/>
              <a:buChar char="●"/>
              <a:defRPr sz="1200"/>
            </a:lvl7pPr>
            <a:lvl8pPr indent="-304800" lvl="7" marL="3657600" rtl="0" algn="l">
              <a:lnSpc>
                <a:spcPct val="90000"/>
              </a:lnSpc>
              <a:spcBef>
                <a:spcPts val="1200"/>
              </a:spcBef>
              <a:spcAft>
                <a:spcPts val="0"/>
              </a:spcAft>
              <a:buSzPts val="1200"/>
              <a:buChar char="○"/>
              <a:defRPr sz="1200"/>
            </a:lvl8pPr>
            <a:lvl9pPr indent="-304800" lvl="8" marL="4114800" rtl="0" algn="l">
              <a:lnSpc>
                <a:spcPct val="90000"/>
              </a:lnSpc>
              <a:spcBef>
                <a:spcPts val="1200"/>
              </a:spcBef>
              <a:spcAft>
                <a:spcPts val="1200"/>
              </a:spcAft>
              <a:buSzPts val="1200"/>
              <a:buChar char="■"/>
              <a:defRPr sz="1200"/>
            </a:lvl9pPr>
          </a:lstStyle>
          <a:p/>
        </p:txBody>
      </p:sp>
      <p:sp>
        <p:nvSpPr>
          <p:cNvPr id="76" name="Google Shape;76;p16"/>
          <p:cNvSpPr txBox="1"/>
          <p:nvPr>
            <p:ph idx="10" type="dt"/>
          </p:nvPr>
        </p:nvSpPr>
        <p:spPr>
          <a:xfrm>
            <a:off x="6417131" y="6419462"/>
            <a:ext cx="1013400" cy="2388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6"/>
          <p:cNvSpPr txBox="1"/>
          <p:nvPr>
            <p:ph idx="11" type="ftr"/>
          </p:nvPr>
        </p:nvSpPr>
        <p:spPr>
          <a:xfrm>
            <a:off x="971550" y="6419462"/>
            <a:ext cx="3886200" cy="238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6"/>
          <p:cNvSpPr txBox="1"/>
          <p:nvPr>
            <p:ph idx="12" type="sldNum"/>
          </p:nvPr>
        </p:nvSpPr>
        <p:spPr>
          <a:xfrm>
            <a:off x="7648772" y="6419462"/>
            <a:ext cx="523800" cy="2388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_HEADER_2">
    <p:bg>
      <p:bgPr>
        <a:solidFill>
          <a:schemeClr val="lt1"/>
        </a:solidFill>
      </p:bgPr>
    </p:bg>
    <p:spTree>
      <p:nvGrpSpPr>
        <p:cNvPr id="79" name="Shape 79"/>
        <p:cNvGrpSpPr/>
        <p:nvPr/>
      </p:nvGrpSpPr>
      <p:grpSpPr>
        <a:xfrm>
          <a:off x="0" y="0"/>
          <a:ext cx="0" cy="0"/>
          <a:chOff x="0" y="0"/>
          <a:chExt cx="0" cy="0"/>
        </a:xfrm>
      </p:grpSpPr>
      <p:pic>
        <p:nvPicPr>
          <p:cNvPr id="80" name="Google Shape;80;p17"/>
          <p:cNvPicPr preferRelativeResize="0"/>
          <p:nvPr/>
        </p:nvPicPr>
        <p:blipFill rotWithShape="1">
          <a:blip r:embed="rId2">
            <a:alphaModFix/>
          </a:blip>
          <a:srcRect b="0" l="0" r="0" t="0"/>
          <a:stretch/>
        </p:blipFill>
        <p:spPr>
          <a:xfrm>
            <a:off x="5815305" y="283"/>
            <a:ext cx="3326787" cy="5142215"/>
          </a:xfrm>
          <a:prstGeom prst="rect">
            <a:avLst/>
          </a:prstGeom>
          <a:noFill/>
          <a:ln>
            <a:noFill/>
          </a:ln>
        </p:spPr>
      </p:pic>
      <p:sp>
        <p:nvSpPr>
          <p:cNvPr id="81" name="Google Shape;81;p17"/>
          <p:cNvSpPr txBox="1"/>
          <p:nvPr>
            <p:ph type="title"/>
          </p:nvPr>
        </p:nvSpPr>
        <p:spPr>
          <a:xfrm>
            <a:off x="800100" y="1565829"/>
            <a:ext cx="4457700" cy="4114800"/>
          </a:xfrm>
          <a:prstGeom prst="rect">
            <a:avLst/>
          </a:prstGeom>
          <a:noFill/>
          <a:ln>
            <a:noFill/>
          </a:ln>
        </p:spPr>
        <p:txBody>
          <a:bodyPr anchorCtr="0" anchor="b" bIns="45700" lIns="91425" spcFirstLastPara="1" rIns="91425" wrap="square" tIns="45700">
            <a:normAutofit/>
          </a:bodyPr>
          <a:lstStyle>
            <a:lvl1pPr lvl="0" rtl="0" algn="l">
              <a:lnSpc>
                <a:spcPct val="80000"/>
              </a:lnSpc>
              <a:spcBef>
                <a:spcPts val="0"/>
              </a:spcBef>
              <a:spcAft>
                <a:spcPts val="0"/>
              </a:spcAft>
              <a:buClr>
                <a:schemeClr val="accent1"/>
              </a:buClr>
              <a:buSzPts val="4051"/>
              <a:buFont typeface="Cambria"/>
              <a:buNone/>
              <a:defRPr sz="405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7"/>
          <p:cNvSpPr txBox="1"/>
          <p:nvPr>
            <p:ph idx="1" type="body"/>
          </p:nvPr>
        </p:nvSpPr>
        <p:spPr>
          <a:xfrm>
            <a:off x="800101" y="5682350"/>
            <a:ext cx="4457700" cy="410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0"/>
              </a:spcBef>
              <a:spcAft>
                <a:spcPts val="0"/>
              </a:spcAft>
              <a:buSzPts val="1651"/>
              <a:buNone/>
              <a:defRPr b="1" sz="1651" cap="none"/>
            </a:lvl1pPr>
            <a:lvl2pPr indent="-228600" lvl="1" marL="914400" rtl="0" algn="l">
              <a:lnSpc>
                <a:spcPct val="90000"/>
              </a:lnSpc>
              <a:spcBef>
                <a:spcPts val="1200"/>
              </a:spcBef>
              <a:spcAft>
                <a:spcPts val="0"/>
              </a:spcAft>
              <a:buSzPts val="1500"/>
              <a:buNone/>
              <a:defRPr sz="1500"/>
            </a:lvl2pPr>
            <a:lvl3pPr indent="-228600" lvl="2" marL="1371600" rtl="0" algn="l">
              <a:lnSpc>
                <a:spcPct val="90000"/>
              </a:lnSpc>
              <a:spcBef>
                <a:spcPts val="1200"/>
              </a:spcBef>
              <a:spcAft>
                <a:spcPts val="0"/>
              </a:spcAft>
              <a:buSzPts val="1351"/>
              <a:buNone/>
              <a:defRPr sz="1351"/>
            </a:lvl3pPr>
            <a:lvl4pPr indent="-228600" lvl="3" marL="1828800" rtl="0" algn="l">
              <a:lnSpc>
                <a:spcPct val="90000"/>
              </a:lnSpc>
              <a:spcBef>
                <a:spcPts val="1200"/>
              </a:spcBef>
              <a:spcAft>
                <a:spcPts val="0"/>
              </a:spcAft>
              <a:buSzPts val="1200"/>
              <a:buNone/>
              <a:defRPr sz="1200"/>
            </a:lvl4pPr>
            <a:lvl5pPr indent="-228600" lvl="4" marL="2286000" rtl="0" algn="l">
              <a:lnSpc>
                <a:spcPct val="90000"/>
              </a:lnSpc>
              <a:spcBef>
                <a:spcPts val="1200"/>
              </a:spcBef>
              <a:spcAft>
                <a:spcPts val="0"/>
              </a:spcAft>
              <a:buSzPts val="1200"/>
              <a:buNone/>
              <a:defRPr sz="1200"/>
            </a:lvl5pPr>
            <a:lvl6pPr indent="-228600" lvl="5" marL="2743200" rtl="0" algn="l">
              <a:lnSpc>
                <a:spcPct val="90000"/>
              </a:lnSpc>
              <a:spcBef>
                <a:spcPts val="1200"/>
              </a:spcBef>
              <a:spcAft>
                <a:spcPts val="0"/>
              </a:spcAft>
              <a:buSzPts val="1200"/>
              <a:buNone/>
              <a:defRPr sz="1200"/>
            </a:lvl6pPr>
            <a:lvl7pPr indent="-228600" lvl="6" marL="3200400" rtl="0" algn="l">
              <a:lnSpc>
                <a:spcPct val="90000"/>
              </a:lnSpc>
              <a:spcBef>
                <a:spcPts val="1200"/>
              </a:spcBef>
              <a:spcAft>
                <a:spcPts val="0"/>
              </a:spcAft>
              <a:buSzPts val="1200"/>
              <a:buNone/>
              <a:defRPr sz="1200"/>
            </a:lvl7pPr>
            <a:lvl8pPr indent="-228600" lvl="7" marL="3657600" rtl="0" algn="l">
              <a:lnSpc>
                <a:spcPct val="90000"/>
              </a:lnSpc>
              <a:spcBef>
                <a:spcPts val="1200"/>
              </a:spcBef>
              <a:spcAft>
                <a:spcPts val="0"/>
              </a:spcAft>
              <a:buSzPts val="1200"/>
              <a:buNone/>
              <a:defRPr sz="1200"/>
            </a:lvl8pPr>
            <a:lvl9pPr indent="-228600" lvl="8" marL="4114800" rtl="0" algn="l">
              <a:lnSpc>
                <a:spcPct val="90000"/>
              </a:lnSpc>
              <a:spcBef>
                <a:spcPts val="1200"/>
              </a:spcBef>
              <a:spcAft>
                <a:spcPts val="1200"/>
              </a:spcAft>
              <a:buSzPts val="1200"/>
              <a:buNone/>
              <a:defRPr sz="1200"/>
            </a:lvl9pPr>
          </a:lstStyle>
          <a:p/>
        </p:txBody>
      </p:sp>
      <p:sp>
        <p:nvSpPr>
          <p:cNvPr id="83" name="Google Shape;83;p17"/>
          <p:cNvSpPr/>
          <p:nvPr/>
        </p:nvSpPr>
        <p:spPr>
          <a:xfrm>
            <a:off x="5780313" y="0"/>
            <a:ext cx="41100" cy="6858000"/>
          </a:xfrm>
          <a:prstGeom prst="rect">
            <a:avLst/>
          </a:prstGeom>
          <a:solidFill>
            <a:schemeClr val="accent1"/>
          </a:solidFill>
          <a:ln>
            <a:noFill/>
          </a:ln>
          <a:effectLst>
            <a:outerShdw blurRad="25400" rotWithShape="0" algn="t" dist="25400">
              <a:schemeClr val="lt1">
                <a:alpha val="4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mbria"/>
              <a:ea typeface="Cambria"/>
              <a:cs typeface="Cambria"/>
              <a:sym typeface="Cambria"/>
            </a:endParaRPr>
          </a:p>
        </p:txBody>
      </p:sp>
      <p:sp>
        <p:nvSpPr>
          <p:cNvPr id="84" name="Google Shape;84;p17"/>
          <p:cNvSpPr/>
          <p:nvPr/>
        </p:nvSpPr>
        <p:spPr>
          <a:xfrm>
            <a:off x="5780313" y="0"/>
            <a:ext cx="411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mbria"/>
              <a:ea typeface="Cambria"/>
              <a:cs typeface="Cambria"/>
              <a:sym typeface="Cambria"/>
            </a:endParaRPr>
          </a:p>
        </p:txBody>
      </p:sp>
      <p:sp>
        <p:nvSpPr>
          <p:cNvPr id="85" name="Google Shape;85;p17"/>
          <p:cNvSpPr txBox="1"/>
          <p:nvPr>
            <p:ph idx="12" type="sldNum"/>
          </p:nvPr>
        </p:nvSpPr>
        <p:spPr>
          <a:xfrm>
            <a:off x="8556784" y="6333134"/>
            <a:ext cx="548700" cy="5247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1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19"/>
          <p:cNvSpPr txBox="1"/>
          <p:nvPr>
            <p:ph idx="1" type="subTitle"/>
          </p:nvPr>
        </p:nvSpPr>
        <p:spPr>
          <a:xfrm>
            <a:off x="1371600" y="3886200"/>
            <a:ext cx="6400800" cy="17529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2" name="Google Shape;92;p19"/>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0"/>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rgbClr val="F2F2F2"/>
              </a:buClr>
              <a:buSzPts val="1800"/>
              <a:buChar char="•"/>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8" name="Google Shape;98;p2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2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2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01" name="Shape 101"/>
        <p:cNvGrpSpPr/>
        <p:nvPr/>
      </p:nvGrpSpPr>
      <p:grpSpPr>
        <a:xfrm>
          <a:off x="0" y="0"/>
          <a:ext cx="0" cy="0"/>
          <a:chOff x="0" y="0"/>
          <a:chExt cx="0" cy="0"/>
        </a:xfrm>
      </p:grpSpPr>
      <p:sp>
        <p:nvSpPr>
          <p:cNvPr id="102" name="Google Shape;102;p21"/>
          <p:cNvSpPr txBox="1"/>
          <p:nvPr>
            <p:ph type="title"/>
          </p:nvPr>
        </p:nvSpPr>
        <p:spPr>
          <a:xfrm>
            <a:off x="533400" y="473075"/>
            <a:ext cx="81534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21"/>
          <p:cNvSpPr txBox="1"/>
          <p:nvPr>
            <p:ph idx="1" type="body"/>
          </p:nvPr>
        </p:nvSpPr>
        <p:spPr>
          <a:xfrm>
            <a:off x="533402" y="1828800"/>
            <a:ext cx="4000500" cy="40389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rgbClr val="F2F2F2"/>
              </a:buClr>
              <a:buSzPts val="1800"/>
              <a:buChar char="•"/>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04" name="Google Shape;104;p21"/>
          <p:cNvSpPr txBox="1"/>
          <p:nvPr>
            <p:ph idx="2" type="body"/>
          </p:nvPr>
        </p:nvSpPr>
        <p:spPr>
          <a:xfrm>
            <a:off x="4686300" y="1828800"/>
            <a:ext cx="4000500" cy="40389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rgbClr val="F2F2F2"/>
              </a:buClr>
              <a:buSzPts val="1800"/>
              <a:buChar char="•"/>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05" name="Google Shape;105;p21"/>
          <p:cNvSpPr txBox="1"/>
          <p:nvPr>
            <p:ph idx="10" type="dt"/>
          </p:nvPr>
        </p:nvSpPr>
        <p:spPr>
          <a:xfrm>
            <a:off x="533400" y="6248400"/>
            <a:ext cx="20574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transition spd="med">
    <p:push dir="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22"/>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22"/>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22"/>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with Caption" type="twoColTx">
  <p:cSld name="TITLE_AND_TWO_COLUMNS">
    <p:spTree>
      <p:nvGrpSpPr>
        <p:cNvPr id="110" name="Shape 110"/>
        <p:cNvGrpSpPr/>
        <p:nvPr/>
      </p:nvGrpSpPr>
      <p:grpSpPr>
        <a:xfrm>
          <a:off x="0" y="0"/>
          <a:ext cx="0" cy="0"/>
          <a:chOff x="0" y="0"/>
          <a:chExt cx="0" cy="0"/>
        </a:xfrm>
      </p:grpSpPr>
      <p:sp>
        <p:nvSpPr>
          <p:cNvPr id="111" name="Google Shape;111;p23"/>
          <p:cNvSpPr/>
          <p:nvPr>
            <p:ph idx="2" type="pic"/>
          </p:nvPr>
        </p:nvSpPr>
        <p:spPr>
          <a:xfrm>
            <a:off x="419375" y="233241"/>
            <a:ext cx="4640400" cy="46293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12" name="Google Shape;112;p23"/>
          <p:cNvSpPr txBox="1"/>
          <p:nvPr>
            <p:ph idx="1" type="body"/>
          </p:nvPr>
        </p:nvSpPr>
        <p:spPr>
          <a:xfrm>
            <a:off x="5257800" y="3048000"/>
            <a:ext cx="3505200" cy="3352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360"/>
              </a:spcBef>
              <a:spcAft>
                <a:spcPts val="0"/>
              </a:spcAft>
              <a:buClr>
                <a:schemeClr val="dk1"/>
              </a:buClr>
              <a:buSzPts val="1800"/>
              <a:buFont typeface="Calibri"/>
              <a:buNone/>
              <a:defRPr i="0" sz="1800">
                <a:solidFill>
                  <a:schemeClr val="dk1"/>
                </a:solidFill>
                <a:latin typeface="Calibri"/>
                <a:ea typeface="Calibri"/>
                <a:cs typeface="Calibri"/>
                <a:sym typeface="Calibri"/>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3" name="Google Shape;113;p23"/>
          <p:cNvSpPr txBox="1"/>
          <p:nvPr>
            <p:ph idx="10" type="dt"/>
          </p:nvPr>
        </p:nvSpPr>
        <p:spPr>
          <a:xfrm>
            <a:off x="66675" y="6559550"/>
            <a:ext cx="2438400" cy="2445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4" name="Google Shape;114;p23"/>
          <p:cNvSpPr txBox="1"/>
          <p:nvPr>
            <p:ph idx="11" type="ftr"/>
          </p:nvPr>
        </p:nvSpPr>
        <p:spPr>
          <a:xfrm>
            <a:off x="2995613" y="6557963"/>
            <a:ext cx="4648200" cy="248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23"/>
          <p:cNvSpPr txBox="1"/>
          <p:nvPr>
            <p:ph idx="12" type="sldNum"/>
          </p:nvPr>
        </p:nvSpPr>
        <p:spPr>
          <a:xfrm>
            <a:off x="8172450" y="6559550"/>
            <a:ext cx="914400" cy="244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Mixed">
  <p:cSld name="3-Up Mixed">
    <p:spTree>
      <p:nvGrpSpPr>
        <p:cNvPr id="116" name="Shape 116"/>
        <p:cNvGrpSpPr/>
        <p:nvPr/>
      </p:nvGrpSpPr>
      <p:grpSpPr>
        <a:xfrm>
          <a:off x="0" y="0"/>
          <a:ext cx="0" cy="0"/>
          <a:chOff x="0" y="0"/>
          <a:chExt cx="0" cy="0"/>
        </a:xfrm>
      </p:grpSpPr>
      <p:sp>
        <p:nvSpPr>
          <p:cNvPr id="117" name="Google Shape;117;p24"/>
          <p:cNvSpPr/>
          <p:nvPr>
            <p:ph idx="2" type="pic"/>
          </p:nvPr>
        </p:nvSpPr>
        <p:spPr>
          <a:xfrm>
            <a:off x="5067300" y="3436620"/>
            <a:ext cx="3649800" cy="28896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18" name="Google Shape;118;p24"/>
          <p:cNvSpPr/>
          <p:nvPr>
            <p:ph idx="3" type="pic"/>
          </p:nvPr>
        </p:nvSpPr>
        <p:spPr>
          <a:xfrm>
            <a:off x="426720" y="384048"/>
            <a:ext cx="4457700" cy="44577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19" name="Google Shape;119;p24"/>
          <p:cNvSpPr/>
          <p:nvPr>
            <p:ph idx="4" type="pic"/>
          </p:nvPr>
        </p:nvSpPr>
        <p:spPr>
          <a:xfrm>
            <a:off x="5067300" y="389332"/>
            <a:ext cx="3657600" cy="28872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20" name="Google Shape;120;p24"/>
          <p:cNvSpPr txBox="1"/>
          <p:nvPr>
            <p:ph idx="10" type="dt"/>
          </p:nvPr>
        </p:nvSpPr>
        <p:spPr>
          <a:xfrm>
            <a:off x="66675" y="6559550"/>
            <a:ext cx="2438400" cy="2445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p24"/>
          <p:cNvSpPr txBox="1"/>
          <p:nvPr>
            <p:ph idx="11" type="ftr"/>
          </p:nvPr>
        </p:nvSpPr>
        <p:spPr>
          <a:xfrm>
            <a:off x="2995613" y="6557963"/>
            <a:ext cx="4648200" cy="248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2" name="Google Shape;122;p24"/>
          <p:cNvSpPr txBox="1"/>
          <p:nvPr>
            <p:ph idx="12" type="sldNum"/>
          </p:nvPr>
        </p:nvSpPr>
        <p:spPr>
          <a:xfrm>
            <a:off x="8172450" y="6559550"/>
            <a:ext cx="914400" cy="244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Portrait with Captions">
  <p:cSld name="3-Up Portrait with Captions">
    <p:spTree>
      <p:nvGrpSpPr>
        <p:cNvPr id="123" name="Shape 123"/>
        <p:cNvGrpSpPr/>
        <p:nvPr/>
      </p:nvGrpSpPr>
      <p:grpSpPr>
        <a:xfrm>
          <a:off x="0" y="0"/>
          <a:ext cx="0" cy="0"/>
          <a:chOff x="0" y="0"/>
          <a:chExt cx="0" cy="0"/>
        </a:xfrm>
      </p:grpSpPr>
      <p:sp>
        <p:nvSpPr>
          <p:cNvPr id="124" name="Google Shape;124;p25"/>
          <p:cNvSpPr/>
          <p:nvPr>
            <p:ph idx="2" type="pic"/>
          </p:nvPr>
        </p:nvSpPr>
        <p:spPr>
          <a:xfrm>
            <a:off x="228600" y="1066800"/>
            <a:ext cx="2743200" cy="27432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25" name="Google Shape;125;p25"/>
          <p:cNvSpPr/>
          <p:nvPr>
            <p:ph idx="3" type="pic"/>
          </p:nvPr>
        </p:nvSpPr>
        <p:spPr>
          <a:xfrm>
            <a:off x="3200400" y="1066800"/>
            <a:ext cx="2743200" cy="27432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26" name="Google Shape;126;p25"/>
          <p:cNvSpPr/>
          <p:nvPr>
            <p:ph idx="4" type="pic"/>
          </p:nvPr>
        </p:nvSpPr>
        <p:spPr>
          <a:xfrm>
            <a:off x="6172200" y="1066800"/>
            <a:ext cx="2743200" cy="27432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0"/>
              </a:srgbClr>
            </a:outerShdw>
          </a:effectLst>
        </p:spPr>
      </p:sp>
      <p:sp>
        <p:nvSpPr>
          <p:cNvPr id="127" name="Google Shape;127;p25"/>
          <p:cNvSpPr txBox="1"/>
          <p:nvPr>
            <p:ph idx="1" type="body"/>
          </p:nvPr>
        </p:nvSpPr>
        <p:spPr>
          <a:xfrm>
            <a:off x="228600" y="4876800"/>
            <a:ext cx="2743200" cy="1448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8" name="Google Shape;128;p25"/>
          <p:cNvSpPr txBox="1"/>
          <p:nvPr>
            <p:ph idx="5" type="body"/>
          </p:nvPr>
        </p:nvSpPr>
        <p:spPr>
          <a:xfrm>
            <a:off x="3200400" y="4876800"/>
            <a:ext cx="2743200" cy="1448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9" name="Google Shape;129;p25"/>
          <p:cNvSpPr txBox="1"/>
          <p:nvPr>
            <p:ph idx="6" type="body"/>
          </p:nvPr>
        </p:nvSpPr>
        <p:spPr>
          <a:xfrm>
            <a:off x="6172200" y="4876800"/>
            <a:ext cx="2743200" cy="1448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30" name="Google Shape;130;p25"/>
          <p:cNvSpPr txBox="1"/>
          <p:nvPr>
            <p:ph idx="10" type="dt"/>
          </p:nvPr>
        </p:nvSpPr>
        <p:spPr>
          <a:xfrm>
            <a:off x="66675" y="6559550"/>
            <a:ext cx="2438400" cy="2445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25"/>
          <p:cNvSpPr txBox="1"/>
          <p:nvPr>
            <p:ph idx="11" type="ftr"/>
          </p:nvPr>
        </p:nvSpPr>
        <p:spPr>
          <a:xfrm>
            <a:off x="2995613" y="6557963"/>
            <a:ext cx="4648200" cy="248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 name="Google Shape;132;p25"/>
          <p:cNvSpPr txBox="1"/>
          <p:nvPr>
            <p:ph idx="12" type="sldNum"/>
          </p:nvPr>
        </p:nvSpPr>
        <p:spPr>
          <a:xfrm>
            <a:off x="8172450" y="6559550"/>
            <a:ext cx="914400" cy="2445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26"/>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rgbClr val="F2F2F2"/>
              </a:buClr>
              <a:buSzPts val="2800"/>
              <a:buChar char="•"/>
              <a:defRPr sz="2800"/>
            </a:lvl1pPr>
            <a:lvl2pPr indent="-381000" lvl="1" marL="914400" rtl="0" algn="l">
              <a:spcBef>
                <a:spcPts val="480"/>
              </a:spcBef>
              <a:spcAft>
                <a:spcPts val="0"/>
              </a:spcAft>
              <a:buClr>
                <a:srgbClr val="F2F2F2"/>
              </a:buClr>
              <a:buSzPts val="2400"/>
              <a:buChar char="•"/>
              <a:defRPr sz="2400"/>
            </a:lvl2pPr>
            <a:lvl3pPr indent="-355600" lvl="2" marL="1371600" rtl="0" algn="l">
              <a:spcBef>
                <a:spcPts val="400"/>
              </a:spcBef>
              <a:spcAft>
                <a:spcPts val="0"/>
              </a:spcAft>
              <a:buClr>
                <a:srgbClr val="F2F2F2"/>
              </a:buClr>
              <a:buSzPts val="2000"/>
              <a:buChar char="•"/>
              <a:defRPr sz="2000"/>
            </a:lvl3pPr>
            <a:lvl4pPr indent="-342900" lvl="3" marL="1828800" rtl="0" algn="l">
              <a:spcBef>
                <a:spcPts val="360"/>
              </a:spcBef>
              <a:spcAft>
                <a:spcPts val="0"/>
              </a:spcAft>
              <a:buClr>
                <a:srgbClr val="F2F2F2"/>
              </a:buClr>
              <a:buSzPts val="1800"/>
              <a:buChar char="•"/>
              <a:defRPr sz="1800"/>
            </a:lvl4pPr>
            <a:lvl5pPr indent="-342900" lvl="4" marL="2286000" rtl="0" algn="l">
              <a:spcBef>
                <a:spcPts val="360"/>
              </a:spcBef>
              <a:spcAft>
                <a:spcPts val="0"/>
              </a:spcAft>
              <a:buClr>
                <a:srgbClr val="F2F2F2"/>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36" name="Google Shape;136;p2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rgbClr val="F2F2F2"/>
              </a:buClr>
              <a:buSzPts val="2800"/>
              <a:buChar char="•"/>
              <a:defRPr sz="2800"/>
            </a:lvl1pPr>
            <a:lvl2pPr indent="-381000" lvl="1" marL="914400" rtl="0" algn="l">
              <a:spcBef>
                <a:spcPts val="480"/>
              </a:spcBef>
              <a:spcAft>
                <a:spcPts val="0"/>
              </a:spcAft>
              <a:buClr>
                <a:srgbClr val="F2F2F2"/>
              </a:buClr>
              <a:buSzPts val="2400"/>
              <a:buChar char="•"/>
              <a:defRPr sz="2400"/>
            </a:lvl2pPr>
            <a:lvl3pPr indent="-355600" lvl="2" marL="1371600" rtl="0" algn="l">
              <a:spcBef>
                <a:spcPts val="400"/>
              </a:spcBef>
              <a:spcAft>
                <a:spcPts val="0"/>
              </a:spcAft>
              <a:buClr>
                <a:srgbClr val="F2F2F2"/>
              </a:buClr>
              <a:buSzPts val="2000"/>
              <a:buChar char="•"/>
              <a:defRPr sz="2000"/>
            </a:lvl3pPr>
            <a:lvl4pPr indent="-342900" lvl="3" marL="1828800" rtl="0" algn="l">
              <a:spcBef>
                <a:spcPts val="360"/>
              </a:spcBef>
              <a:spcAft>
                <a:spcPts val="0"/>
              </a:spcAft>
              <a:buClr>
                <a:srgbClr val="F2F2F2"/>
              </a:buClr>
              <a:buSzPts val="1800"/>
              <a:buChar char="•"/>
              <a:defRPr sz="1800"/>
            </a:lvl4pPr>
            <a:lvl5pPr indent="-342900" lvl="4" marL="2286000" rtl="0" algn="l">
              <a:spcBef>
                <a:spcPts val="360"/>
              </a:spcBef>
              <a:spcAft>
                <a:spcPts val="0"/>
              </a:spcAft>
              <a:buClr>
                <a:srgbClr val="F2F2F2"/>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37" name="Google Shape;137;p26"/>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26"/>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9" name="Google Shape;139;p26"/>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 name="Shape 140"/>
        <p:cNvGrpSpPr/>
        <p:nvPr/>
      </p:nvGrpSpPr>
      <p:grpSpPr>
        <a:xfrm>
          <a:off x="0" y="0"/>
          <a:ext cx="0" cy="0"/>
          <a:chOff x="0" y="0"/>
          <a:chExt cx="0" cy="0"/>
        </a:xfrm>
      </p:grpSpPr>
      <p:sp>
        <p:nvSpPr>
          <p:cNvPr id="141" name="Google Shape;141;p2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rgbClr val="F2F2F2"/>
              </a:buClr>
              <a:buSzPts val="4000"/>
              <a:buFont typeface="Book Antiqua"/>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 name="Google Shape;142;p2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43" name="Google Shape;143;p27"/>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27"/>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27"/>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6" name="Shape 146"/>
        <p:cNvGrpSpPr/>
        <p:nvPr/>
      </p:nvGrpSpPr>
      <p:grpSpPr>
        <a:xfrm>
          <a:off x="0" y="0"/>
          <a:ext cx="0" cy="0"/>
          <a:chOff x="0" y="0"/>
          <a:chExt cx="0" cy="0"/>
        </a:xfrm>
      </p:grpSpPr>
      <p:sp>
        <p:nvSpPr>
          <p:cNvPr id="147" name="Google Shape;147;p28"/>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4400"/>
              <a:buFont typeface="Book Antiqua"/>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p28"/>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rgbClr val="F2F2F2"/>
              </a:buClr>
              <a:buSzPts val="2400"/>
              <a:buNone/>
              <a:defRPr b="1" sz="2400"/>
            </a:lvl1pPr>
            <a:lvl2pPr indent="-228600" lvl="1" marL="914400" rtl="0" algn="l">
              <a:spcBef>
                <a:spcPts val="400"/>
              </a:spcBef>
              <a:spcAft>
                <a:spcPts val="0"/>
              </a:spcAft>
              <a:buClr>
                <a:srgbClr val="F2F2F2"/>
              </a:buClr>
              <a:buSzPts val="2000"/>
              <a:buNone/>
              <a:defRPr b="1" sz="2000"/>
            </a:lvl2pPr>
            <a:lvl3pPr indent="-228600" lvl="2" marL="1371600" rtl="0" algn="l">
              <a:spcBef>
                <a:spcPts val="360"/>
              </a:spcBef>
              <a:spcAft>
                <a:spcPts val="0"/>
              </a:spcAft>
              <a:buClr>
                <a:srgbClr val="F2F2F2"/>
              </a:buClr>
              <a:buSzPts val="1800"/>
              <a:buNone/>
              <a:defRPr b="1" sz="1800"/>
            </a:lvl3pPr>
            <a:lvl4pPr indent="-228600" lvl="3" marL="1828800" rtl="0" algn="l">
              <a:spcBef>
                <a:spcPts val="320"/>
              </a:spcBef>
              <a:spcAft>
                <a:spcPts val="0"/>
              </a:spcAft>
              <a:buClr>
                <a:srgbClr val="F2F2F2"/>
              </a:buClr>
              <a:buSzPts val="1600"/>
              <a:buNone/>
              <a:defRPr b="1" sz="1600"/>
            </a:lvl4pPr>
            <a:lvl5pPr indent="-228600" lvl="4" marL="2286000" rtl="0" algn="l">
              <a:spcBef>
                <a:spcPts val="320"/>
              </a:spcBef>
              <a:spcAft>
                <a:spcPts val="0"/>
              </a:spcAft>
              <a:buClr>
                <a:srgbClr val="F2F2F2"/>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49" name="Google Shape;149;p2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rgbClr val="F2F2F2"/>
              </a:buClr>
              <a:buSzPts val="2400"/>
              <a:buChar char="•"/>
              <a:defRPr sz="2400"/>
            </a:lvl1pPr>
            <a:lvl2pPr indent="-355600" lvl="1" marL="914400" rtl="0" algn="l">
              <a:spcBef>
                <a:spcPts val="400"/>
              </a:spcBef>
              <a:spcAft>
                <a:spcPts val="0"/>
              </a:spcAft>
              <a:buClr>
                <a:srgbClr val="F2F2F2"/>
              </a:buClr>
              <a:buSzPts val="2000"/>
              <a:buChar char="•"/>
              <a:defRPr sz="2000"/>
            </a:lvl2pPr>
            <a:lvl3pPr indent="-342900" lvl="2" marL="1371600" rtl="0" algn="l">
              <a:spcBef>
                <a:spcPts val="360"/>
              </a:spcBef>
              <a:spcAft>
                <a:spcPts val="0"/>
              </a:spcAft>
              <a:buClr>
                <a:srgbClr val="F2F2F2"/>
              </a:buClr>
              <a:buSzPts val="1800"/>
              <a:buChar char="•"/>
              <a:defRPr sz="1800"/>
            </a:lvl3pPr>
            <a:lvl4pPr indent="-330200" lvl="3" marL="1828800" rtl="0" algn="l">
              <a:spcBef>
                <a:spcPts val="320"/>
              </a:spcBef>
              <a:spcAft>
                <a:spcPts val="0"/>
              </a:spcAft>
              <a:buClr>
                <a:srgbClr val="F2F2F2"/>
              </a:buClr>
              <a:buSzPts val="1600"/>
              <a:buChar char="•"/>
              <a:defRPr sz="1600"/>
            </a:lvl4pPr>
            <a:lvl5pPr indent="-330200" lvl="4" marL="2286000" rtl="0" algn="l">
              <a:spcBef>
                <a:spcPts val="320"/>
              </a:spcBef>
              <a:spcAft>
                <a:spcPts val="0"/>
              </a:spcAft>
              <a:buClr>
                <a:srgbClr val="F2F2F2"/>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50" name="Google Shape;150;p28"/>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rgbClr val="F2F2F2"/>
              </a:buClr>
              <a:buSzPts val="2400"/>
              <a:buNone/>
              <a:defRPr b="1" sz="2400"/>
            </a:lvl1pPr>
            <a:lvl2pPr indent="-228600" lvl="1" marL="914400" rtl="0" algn="l">
              <a:spcBef>
                <a:spcPts val="400"/>
              </a:spcBef>
              <a:spcAft>
                <a:spcPts val="0"/>
              </a:spcAft>
              <a:buClr>
                <a:srgbClr val="F2F2F2"/>
              </a:buClr>
              <a:buSzPts val="2000"/>
              <a:buNone/>
              <a:defRPr b="1" sz="2000"/>
            </a:lvl2pPr>
            <a:lvl3pPr indent="-228600" lvl="2" marL="1371600" rtl="0" algn="l">
              <a:spcBef>
                <a:spcPts val="360"/>
              </a:spcBef>
              <a:spcAft>
                <a:spcPts val="0"/>
              </a:spcAft>
              <a:buClr>
                <a:srgbClr val="F2F2F2"/>
              </a:buClr>
              <a:buSzPts val="1800"/>
              <a:buNone/>
              <a:defRPr b="1" sz="1800"/>
            </a:lvl3pPr>
            <a:lvl4pPr indent="-228600" lvl="3" marL="1828800" rtl="0" algn="l">
              <a:spcBef>
                <a:spcPts val="320"/>
              </a:spcBef>
              <a:spcAft>
                <a:spcPts val="0"/>
              </a:spcAft>
              <a:buClr>
                <a:srgbClr val="F2F2F2"/>
              </a:buClr>
              <a:buSzPts val="1600"/>
              <a:buNone/>
              <a:defRPr b="1" sz="1600"/>
            </a:lvl4pPr>
            <a:lvl5pPr indent="-228600" lvl="4" marL="2286000" rtl="0" algn="l">
              <a:spcBef>
                <a:spcPts val="320"/>
              </a:spcBef>
              <a:spcAft>
                <a:spcPts val="0"/>
              </a:spcAft>
              <a:buClr>
                <a:srgbClr val="F2F2F2"/>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51" name="Google Shape;151;p2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rgbClr val="F2F2F2"/>
              </a:buClr>
              <a:buSzPts val="2400"/>
              <a:buChar char="•"/>
              <a:defRPr sz="2400"/>
            </a:lvl1pPr>
            <a:lvl2pPr indent="-355600" lvl="1" marL="914400" rtl="0" algn="l">
              <a:spcBef>
                <a:spcPts val="400"/>
              </a:spcBef>
              <a:spcAft>
                <a:spcPts val="0"/>
              </a:spcAft>
              <a:buClr>
                <a:srgbClr val="F2F2F2"/>
              </a:buClr>
              <a:buSzPts val="2000"/>
              <a:buChar char="•"/>
              <a:defRPr sz="2000"/>
            </a:lvl2pPr>
            <a:lvl3pPr indent="-342900" lvl="2" marL="1371600" rtl="0" algn="l">
              <a:spcBef>
                <a:spcPts val="360"/>
              </a:spcBef>
              <a:spcAft>
                <a:spcPts val="0"/>
              </a:spcAft>
              <a:buClr>
                <a:srgbClr val="F2F2F2"/>
              </a:buClr>
              <a:buSzPts val="1800"/>
              <a:buChar char="•"/>
              <a:defRPr sz="1800"/>
            </a:lvl3pPr>
            <a:lvl4pPr indent="-330200" lvl="3" marL="1828800" rtl="0" algn="l">
              <a:spcBef>
                <a:spcPts val="320"/>
              </a:spcBef>
              <a:spcAft>
                <a:spcPts val="0"/>
              </a:spcAft>
              <a:buClr>
                <a:srgbClr val="F2F2F2"/>
              </a:buClr>
              <a:buSzPts val="1600"/>
              <a:buChar char="•"/>
              <a:defRPr sz="1600"/>
            </a:lvl4pPr>
            <a:lvl5pPr indent="-330200" lvl="4" marL="2286000" rtl="0" algn="l">
              <a:spcBef>
                <a:spcPts val="320"/>
              </a:spcBef>
              <a:spcAft>
                <a:spcPts val="0"/>
              </a:spcAft>
              <a:buClr>
                <a:srgbClr val="F2F2F2"/>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52" name="Google Shape;152;p28"/>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28"/>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28"/>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29"/>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9"/>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29"/>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29"/>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0" name="Shape 160"/>
        <p:cNvGrpSpPr/>
        <p:nvPr/>
      </p:nvGrpSpPr>
      <p:grpSpPr>
        <a:xfrm>
          <a:off x="0" y="0"/>
          <a:ext cx="0" cy="0"/>
          <a:chOff x="0" y="0"/>
          <a:chExt cx="0" cy="0"/>
        </a:xfrm>
      </p:grpSpPr>
      <p:sp>
        <p:nvSpPr>
          <p:cNvPr id="161" name="Google Shape;161;p30"/>
          <p:cNvSpPr txBox="1"/>
          <p:nvPr>
            <p:ph type="title"/>
          </p:nvPr>
        </p:nvSpPr>
        <p:spPr>
          <a:xfrm>
            <a:off x="457200" y="273050"/>
            <a:ext cx="3008400" cy="1162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rgbClr val="F2F2F2"/>
              </a:buClr>
              <a:buSzPts val="2000"/>
              <a:buFont typeface="Book Antiqua"/>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p30"/>
          <p:cNvSpPr txBox="1"/>
          <p:nvPr>
            <p:ph idx="1" type="body"/>
          </p:nvPr>
        </p:nvSpPr>
        <p:spPr>
          <a:xfrm>
            <a:off x="3575050" y="273050"/>
            <a:ext cx="5111700" cy="58533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rgbClr val="F2F2F2"/>
              </a:buClr>
              <a:buSzPts val="3200"/>
              <a:buChar char="•"/>
              <a:defRPr sz="3200"/>
            </a:lvl1pPr>
            <a:lvl2pPr indent="-406400" lvl="1" marL="914400" rtl="0" algn="l">
              <a:spcBef>
                <a:spcPts val="560"/>
              </a:spcBef>
              <a:spcAft>
                <a:spcPts val="0"/>
              </a:spcAft>
              <a:buClr>
                <a:srgbClr val="F2F2F2"/>
              </a:buClr>
              <a:buSzPts val="2800"/>
              <a:buChar char="•"/>
              <a:defRPr sz="2800"/>
            </a:lvl2pPr>
            <a:lvl3pPr indent="-381000" lvl="2" marL="1371600" rtl="0" algn="l">
              <a:spcBef>
                <a:spcPts val="480"/>
              </a:spcBef>
              <a:spcAft>
                <a:spcPts val="0"/>
              </a:spcAft>
              <a:buClr>
                <a:srgbClr val="F2F2F2"/>
              </a:buClr>
              <a:buSzPts val="2400"/>
              <a:buChar char="•"/>
              <a:defRPr sz="2400"/>
            </a:lvl3pPr>
            <a:lvl4pPr indent="-355600" lvl="3" marL="1828800" rtl="0" algn="l">
              <a:spcBef>
                <a:spcPts val="400"/>
              </a:spcBef>
              <a:spcAft>
                <a:spcPts val="0"/>
              </a:spcAft>
              <a:buClr>
                <a:srgbClr val="F2F2F2"/>
              </a:buClr>
              <a:buSzPts val="2000"/>
              <a:buChar char="•"/>
              <a:defRPr sz="2000"/>
            </a:lvl4pPr>
            <a:lvl5pPr indent="-355600" lvl="4" marL="2286000" rtl="0" algn="l">
              <a:spcBef>
                <a:spcPts val="400"/>
              </a:spcBef>
              <a:spcAft>
                <a:spcPts val="0"/>
              </a:spcAft>
              <a:buClr>
                <a:srgbClr val="F2F2F2"/>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63" name="Google Shape;163;p3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rgbClr val="F2F2F2"/>
              </a:buClr>
              <a:buSzPts val="1400"/>
              <a:buNone/>
              <a:defRPr sz="1400"/>
            </a:lvl1pPr>
            <a:lvl2pPr indent="-228600" lvl="1" marL="914400" rtl="0" algn="l">
              <a:spcBef>
                <a:spcPts val="240"/>
              </a:spcBef>
              <a:spcAft>
                <a:spcPts val="0"/>
              </a:spcAft>
              <a:buClr>
                <a:srgbClr val="F2F2F2"/>
              </a:buClr>
              <a:buSzPts val="1200"/>
              <a:buNone/>
              <a:defRPr sz="1200"/>
            </a:lvl2pPr>
            <a:lvl3pPr indent="-228600" lvl="2" marL="1371600" rtl="0" algn="l">
              <a:spcBef>
                <a:spcPts val="200"/>
              </a:spcBef>
              <a:spcAft>
                <a:spcPts val="0"/>
              </a:spcAft>
              <a:buClr>
                <a:srgbClr val="F2F2F2"/>
              </a:buClr>
              <a:buSzPts val="1000"/>
              <a:buNone/>
              <a:defRPr sz="1000"/>
            </a:lvl3pPr>
            <a:lvl4pPr indent="-228600" lvl="3" marL="1828800" rtl="0" algn="l">
              <a:spcBef>
                <a:spcPts val="180"/>
              </a:spcBef>
              <a:spcAft>
                <a:spcPts val="0"/>
              </a:spcAft>
              <a:buClr>
                <a:srgbClr val="F2F2F2"/>
              </a:buClr>
              <a:buSzPts val="900"/>
              <a:buNone/>
              <a:defRPr sz="900"/>
            </a:lvl4pPr>
            <a:lvl5pPr indent="-228600" lvl="4" marL="2286000" rtl="0" algn="l">
              <a:spcBef>
                <a:spcPts val="180"/>
              </a:spcBef>
              <a:spcAft>
                <a:spcPts val="0"/>
              </a:spcAft>
              <a:buClr>
                <a:srgbClr val="F2F2F2"/>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64" name="Google Shape;164;p30"/>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5" name="Google Shape;165;p30"/>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p30"/>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7" name="Shape 167"/>
        <p:cNvGrpSpPr/>
        <p:nvPr/>
      </p:nvGrpSpPr>
      <p:grpSpPr>
        <a:xfrm>
          <a:off x="0" y="0"/>
          <a:ext cx="0" cy="0"/>
          <a:chOff x="0" y="0"/>
          <a:chExt cx="0" cy="0"/>
        </a:xfrm>
      </p:grpSpPr>
      <p:sp>
        <p:nvSpPr>
          <p:cNvPr id="168" name="Google Shape;168;p3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rgbClr val="F2F2F2"/>
              </a:buClr>
              <a:buSzPts val="2000"/>
              <a:buFont typeface="Book Antiqua"/>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31"/>
          <p:cNvSpPr/>
          <p:nvPr>
            <p:ph idx="2" type="pic"/>
          </p:nvPr>
        </p:nvSpPr>
        <p:spPr>
          <a:xfrm>
            <a:off x="1792288" y="612775"/>
            <a:ext cx="5486400" cy="4114800"/>
          </a:xfrm>
          <a:prstGeom prst="rect">
            <a:avLst/>
          </a:prstGeom>
          <a:noFill/>
          <a:ln>
            <a:noFill/>
          </a:ln>
        </p:spPr>
      </p:sp>
      <p:sp>
        <p:nvSpPr>
          <p:cNvPr id="170" name="Google Shape;170;p3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rgbClr val="F2F2F2"/>
              </a:buClr>
              <a:buSzPts val="1400"/>
              <a:buNone/>
              <a:defRPr sz="1400"/>
            </a:lvl1pPr>
            <a:lvl2pPr indent="-228600" lvl="1" marL="914400" rtl="0" algn="l">
              <a:spcBef>
                <a:spcPts val="240"/>
              </a:spcBef>
              <a:spcAft>
                <a:spcPts val="0"/>
              </a:spcAft>
              <a:buClr>
                <a:srgbClr val="F2F2F2"/>
              </a:buClr>
              <a:buSzPts val="1200"/>
              <a:buNone/>
              <a:defRPr sz="1200"/>
            </a:lvl2pPr>
            <a:lvl3pPr indent="-228600" lvl="2" marL="1371600" rtl="0" algn="l">
              <a:spcBef>
                <a:spcPts val="200"/>
              </a:spcBef>
              <a:spcAft>
                <a:spcPts val="0"/>
              </a:spcAft>
              <a:buClr>
                <a:srgbClr val="F2F2F2"/>
              </a:buClr>
              <a:buSzPts val="1000"/>
              <a:buNone/>
              <a:defRPr sz="1000"/>
            </a:lvl3pPr>
            <a:lvl4pPr indent="-228600" lvl="3" marL="1828800" rtl="0" algn="l">
              <a:spcBef>
                <a:spcPts val="180"/>
              </a:spcBef>
              <a:spcAft>
                <a:spcPts val="0"/>
              </a:spcAft>
              <a:buClr>
                <a:srgbClr val="F2F2F2"/>
              </a:buClr>
              <a:buSzPts val="900"/>
              <a:buNone/>
              <a:defRPr sz="900"/>
            </a:lvl4pPr>
            <a:lvl5pPr indent="-228600" lvl="4" marL="2286000" rtl="0" algn="l">
              <a:spcBef>
                <a:spcPts val="180"/>
              </a:spcBef>
              <a:spcAft>
                <a:spcPts val="0"/>
              </a:spcAft>
              <a:buClr>
                <a:srgbClr val="F2F2F2"/>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71" name="Google Shape;171;p31"/>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31"/>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31"/>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4" name="Shape 174"/>
        <p:cNvGrpSpPr/>
        <p:nvPr/>
      </p:nvGrpSpPr>
      <p:grpSpPr>
        <a:xfrm>
          <a:off x="0" y="0"/>
          <a:ext cx="0" cy="0"/>
          <a:chOff x="0" y="0"/>
          <a:chExt cx="0" cy="0"/>
        </a:xfrm>
      </p:grpSpPr>
      <p:sp>
        <p:nvSpPr>
          <p:cNvPr id="175" name="Google Shape;175;p32"/>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32"/>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rgbClr val="F2F2F2"/>
              </a:buClr>
              <a:buSzPts val="1800"/>
              <a:buChar char="•"/>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7" name="Google Shape;177;p32"/>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8" name="Google Shape;178;p32"/>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32"/>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0" name="Shape 180"/>
        <p:cNvGrpSpPr/>
        <p:nvPr/>
      </p:nvGrpSpPr>
      <p:grpSpPr>
        <a:xfrm>
          <a:off x="0" y="0"/>
          <a:ext cx="0" cy="0"/>
          <a:chOff x="0" y="0"/>
          <a:chExt cx="0" cy="0"/>
        </a:xfrm>
      </p:grpSpPr>
      <p:sp>
        <p:nvSpPr>
          <p:cNvPr id="181" name="Google Shape;181;p33"/>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rgbClr val="F2F2F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33"/>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rgbClr val="F2F2F2"/>
              </a:buClr>
              <a:buSzPts val="1800"/>
              <a:buChar char="•"/>
              <a:defRPr/>
            </a:lvl1pPr>
            <a:lvl2pPr indent="-342900" lvl="1" marL="914400" rtl="0" algn="l">
              <a:spcBef>
                <a:spcPts val="360"/>
              </a:spcBef>
              <a:spcAft>
                <a:spcPts val="0"/>
              </a:spcAft>
              <a:buClr>
                <a:srgbClr val="F2F2F2"/>
              </a:buClr>
              <a:buSzPts val="1800"/>
              <a:buChar char="•"/>
              <a:defRPr/>
            </a:lvl2pPr>
            <a:lvl3pPr indent="-342900" lvl="2" marL="1371600" rtl="0" algn="l">
              <a:spcBef>
                <a:spcPts val="360"/>
              </a:spcBef>
              <a:spcAft>
                <a:spcPts val="0"/>
              </a:spcAft>
              <a:buClr>
                <a:srgbClr val="F2F2F2"/>
              </a:buClr>
              <a:buSzPts val="1800"/>
              <a:buChar char="•"/>
              <a:defRPr/>
            </a:lvl3pPr>
            <a:lvl4pPr indent="-342900" lvl="3" marL="1828800" rtl="0" algn="l">
              <a:spcBef>
                <a:spcPts val="360"/>
              </a:spcBef>
              <a:spcAft>
                <a:spcPts val="0"/>
              </a:spcAft>
              <a:buClr>
                <a:srgbClr val="F2F2F2"/>
              </a:buClr>
              <a:buSzPts val="1800"/>
              <a:buChar char="•"/>
              <a:defRPr/>
            </a:lvl4pPr>
            <a:lvl5pPr indent="-342900" lvl="4" marL="2286000" rtl="0" algn="l">
              <a:spcBef>
                <a:spcPts val="360"/>
              </a:spcBef>
              <a:spcAft>
                <a:spcPts val="0"/>
              </a:spcAft>
              <a:buClr>
                <a:srgbClr val="F2F2F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3" name="Google Shape;183;p33"/>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33"/>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33"/>
          <p:cNvSpPr txBox="1"/>
          <p:nvPr>
            <p:ph idx="12" type="sldNum"/>
          </p:nvPr>
        </p:nvSpPr>
        <p:spPr>
          <a:xfrm>
            <a:off x="6553200" y="6356350"/>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2F2F2"/>
              </a:buClr>
              <a:buSzPts val="4400"/>
              <a:buFont typeface="Book Antiqua"/>
              <a:buNone/>
              <a:defRPr b="0" i="0" sz="4400" u="none" cap="none" strike="noStrike">
                <a:solidFill>
                  <a:srgbClr val="F2F2F2"/>
                </a:solidFill>
                <a:latin typeface="Book Antiqua"/>
                <a:ea typeface="Book Antiqua"/>
                <a:cs typeface="Book Antiqua"/>
                <a:sym typeface="Book Antiqu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 name="Google Shape;88;p1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F2F2F2"/>
              </a:buClr>
              <a:buSzPts val="3200"/>
              <a:buFont typeface="Arial"/>
              <a:buChar char="•"/>
              <a:defRPr b="0" i="0" sz="3200" u="none" cap="none" strike="noStrike">
                <a:solidFill>
                  <a:srgbClr val="F2F2F2"/>
                </a:solidFill>
                <a:latin typeface="Bookman Old Style"/>
                <a:ea typeface="Bookman Old Style"/>
                <a:cs typeface="Bookman Old Style"/>
                <a:sym typeface="Bookman Old Style"/>
              </a:defRPr>
            </a:lvl1pPr>
            <a:lvl2pPr indent="-406400" lvl="1" marL="914400" marR="0" rtl="0" algn="l">
              <a:spcBef>
                <a:spcPts val="560"/>
              </a:spcBef>
              <a:spcAft>
                <a:spcPts val="0"/>
              </a:spcAft>
              <a:buClr>
                <a:srgbClr val="F2F2F2"/>
              </a:buClr>
              <a:buSzPts val="2800"/>
              <a:buFont typeface="Arial"/>
              <a:buChar char="•"/>
              <a:defRPr b="0" i="0" sz="2800" u="none" cap="none" strike="noStrike">
                <a:solidFill>
                  <a:srgbClr val="F2F2F2"/>
                </a:solidFill>
                <a:latin typeface="Bookman Old Style"/>
                <a:ea typeface="Bookman Old Style"/>
                <a:cs typeface="Bookman Old Style"/>
                <a:sym typeface="Bookman Old Style"/>
              </a:defRPr>
            </a:lvl2pPr>
            <a:lvl3pPr indent="-381000" lvl="2" marL="1371600" marR="0" rtl="0" algn="l">
              <a:spcBef>
                <a:spcPts val="480"/>
              </a:spcBef>
              <a:spcAft>
                <a:spcPts val="0"/>
              </a:spcAft>
              <a:buClr>
                <a:srgbClr val="F2F2F2"/>
              </a:buClr>
              <a:buSzPts val="2400"/>
              <a:buFont typeface="Arial"/>
              <a:buChar char="•"/>
              <a:defRPr b="0" i="0" sz="2400" u="none" cap="none" strike="noStrike">
                <a:solidFill>
                  <a:srgbClr val="F2F2F2"/>
                </a:solidFill>
                <a:latin typeface="Bookman Old Style"/>
                <a:ea typeface="Bookman Old Style"/>
                <a:cs typeface="Bookman Old Style"/>
                <a:sym typeface="Bookman Old Style"/>
              </a:defRPr>
            </a:lvl3pPr>
            <a:lvl4pPr indent="-355600" lvl="3" marL="1828800" marR="0" rtl="0" algn="l">
              <a:spcBef>
                <a:spcPts val="400"/>
              </a:spcBef>
              <a:spcAft>
                <a:spcPts val="0"/>
              </a:spcAft>
              <a:buClr>
                <a:srgbClr val="F2F2F2"/>
              </a:buClr>
              <a:buSzPts val="2000"/>
              <a:buFont typeface="Arial"/>
              <a:buChar char="•"/>
              <a:defRPr b="0" i="0" sz="2000" u="none" cap="none" strike="noStrike">
                <a:solidFill>
                  <a:srgbClr val="F2F2F2"/>
                </a:solidFill>
                <a:latin typeface="Bookman Old Style"/>
                <a:ea typeface="Bookman Old Style"/>
                <a:cs typeface="Bookman Old Style"/>
                <a:sym typeface="Bookman Old Style"/>
              </a:defRPr>
            </a:lvl4pPr>
            <a:lvl5pPr indent="-355600" lvl="4" marL="2286000" marR="0" rtl="0" algn="l">
              <a:spcBef>
                <a:spcPts val="400"/>
              </a:spcBef>
              <a:spcAft>
                <a:spcPts val="0"/>
              </a:spcAft>
              <a:buClr>
                <a:srgbClr val="F2F2F2"/>
              </a:buClr>
              <a:buSzPts val="2000"/>
              <a:buFont typeface="Arial"/>
              <a:buChar char="•"/>
              <a:defRPr b="0" i="0" sz="2000" u="none" cap="none" strike="noStrike">
                <a:solidFill>
                  <a:srgbClr val="F2F2F2"/>
                </a:solidFill>
                <a:latin typeface="Bookman Old Style"/>
                <a:ea typeface="Bookman Old Style"/>
                <a:cs typeface="Bookman Old Style"/>
                <a:sym typeface="Bookman Old Styl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5.jpg"/><Relationship Id="rId5"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15.jpg"/><Relationship Id="rId6" Type="http://schemas.openxmlformats.org/officeDocument/2006/relationships/image" Target="../media/image24.jpg"/><Relationship Id="rId7" Type="http://schemas.openxmlformats.org/officeDocument/2006/relationships/image" Target="../media/image7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5.jpg"/><Relationship Id="rId5"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7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1.jpg"/><Relationship Id="rId5" Type="http://schemas.openxmlformats.org/officeDocument/2006/relationships/image" Target="../media/image29.jpg"/><Relationship Id="rId6"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16.jpg"/><Relationship Id="rId5"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26.jpg"/><Relationship Id="rId5"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53.jpg"/><Relationship Id="rId5"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8.jpg"/><Relationship Id="rId4" Type="http://schemas.openxmlformats.org/officeDocument/2006/relationships/image" Target="../media/image27.jpg"/><Relationship Id="rId5" Type="http://schemas.openxmlformats.org/officeDocument/2006/relationships/image" Target="../media/image35.jpg"/><Relationship Id="rId6"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2.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47.jpg"/><Relationship Id="rId4" Type="http://schemas.openxmlformats.org/officeDocument/2006/relationships/image" Target="../media/image31.jpg"/><Relationship Id="rId5"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45.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37.jp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39.jp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34.jpg"/><Relationship Id="rId4" Type="http://schemas.openxmlformats.org/officeDocument/2006/relationships/image" Target="../media/image43.jpg"/><Relationship Id="rId5" Type="http://schemas.openxmlformats.org/officeDocument/2006/relationships/image" Target="../media/image40.jpg"/><Relationship Id="rId6"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discover.utahtech.edu/"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56.jpg"/><Relationship Id="rId5"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67.jpg"/><Relationship Id="rId7"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61.jpg"/><Relationship Id="rId4" Type="http://schemas.openxmlformats.org/officeDocument/2006/relationships/image" Target="../media/image8.png"/><Relationship Id="rId5"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66.jpg"/><Relationship Id="rId5"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nvSpPr>
        <p:spPr>
          <a:xfrm>
            <a:off x="4144500" y="2056200"/>
            <a:ext cx="4923300" cy="213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b="1" lang="en" sz="2400">
                <a:solidFill>
                  <a:schemeClr val="dk1"/>
                </a:solidFill>
                <a:latin typeface="Calibri"/>
                <a:ea typeface="Calibri"/>
                <a:cs typeface="Calibri"/>
                <a:sym typeface="Calibri"/>
              </a:rPr>
              <a:t>Integrated Pest Management </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id="192" name="Google Shape;192;p34"/>
          <p:cNvPicPr preferRelativeResize="0"/>
          <p:nvPr/>
        </p:nvPicPr>
        <p:blipFill>
          <a:blip r:embed="rId3">
            <a:alphaModFix/>
          </a:blip>
          <a:stretch>
            <a:fillRect/>
          </a:stretch>
        </p:blipFill>
        <p:spPr>
          <a:xfrm>
            <a:off x="571975" y="1666067"/>
            <a:ext cx="3295125" cy="2644338"/>
          </a:xfrm>
          <a:prstGeom prst="rect">
            <a:avLst/>
          </a:prstGeom>
          <a:noFill/>
          <a:ln>
            <a:noFill/>
          </a:ln>
        </p:spPr>
      </p:pic>
      <p:pic>
        <p:nvPicPr>
          <p:cNvPr id="193" name="Google Shape;193;p34"/>
          <p:cNvPicPr preferRelativeResize="0"/>
          <p:nvPr/>
        </p:nvPicPr>
        <p:blipFill>
          <a:blip r:embed="rId4">
            <a:alphaModFix/>
          </a:blip>
          <a:stretch>
            <a:fillRect/>
          </a:stretch>
        </p:blipFill>
        <p:spPr>
          <a:xfrm>
            <a:off x="3916018" y="5739682"/>
            <a:ext cx="1653957" cy="762550"/>
          </a:xfrm>
          <a:prstGeom prst="rect">
            <a:avLst/>
          </a:prstGeom>
          <a:noFill/>
          <a:ln>
            <a:noFill/>
          </a:ln>
        </p:spPr>
      </p:pic>
      <p:pic>
        <p:nvPicPr>
          <p:cNvPr id="194" name="Google Shape;194;p34"/>
          <p:cNvPicPr preferRelativeResize="0"/>
          <p:nvPr/>
        </p:nvPicPr>
        <p:blipFill>
          <a:blip r:embed="rId5">
            <a:alphaModFix/>
          </a:blip>
          <a:stretch>
            <a:fillRect/>
          </a:stretch>
        </p:blipFill>
        <p:spPr>
          <a:xfrm>
            <a:off x="1288112" y="5686600"/>
            <a:ext cx="1862875" cy="842175"/>
          </a:xfrm>
          <a:prstGeom prst="rect">
            <a:avLst/>
          </a:prstGeom>
          <a:noFill/>
          <a:ln>
            <a:noFill/>
          </a:ln>
        </p:spPr>
      </p:pic>
      <p:pic>
        <p:nvPicPr>
          <p:cNvPr id="195" name="Google Shape;195;p34"/>
          <p:cNvPicPr preferRelativeResize="0"/>
          <p:nvPr/>
        </p:nvPicPr>
        <p:blipFill>
          <a:blip r:embed="rId6">
            <a:alphaModFix/>
          </a:blip>
          <a:stretch>
            <a:fillRect/>
          </a:stretch>
        </p:blipFill>
        <p:spPr>
          <a:xfrm>
            <a:off x="6004301" y="5841283"/>
            <a:ext cx="2987300" cy="762550"/>
          </a:xfrm>
          <a:prstGeom prst="rect">
            <a:avLst/>
          </a:prstGeom>
          <a:noFill/>
          <a:ln>
            <a:noFill/>
          </a:ln>
        </p:spPr>
      </p:pic>
      <p:sp>
        <p:nvSpPr>
          <p:cNvPr id="196" name="Google Shape;196;p34"/>
          <p:cNvSpPr txBox="1"/>
          <p:nvPr/>
        </p:nvSpPr>
        <p:spPr>
          <a:xfrm>
            <a:off x="4144500" y="2839658"/>
            <a:ext cx="4923300" cy="213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Dr. Bryan Stevens</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8/17/23</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11 am to 1 pm</a:t>
            </a:r>
            <a:endParaRPr sz="1600">
              <a:solidFill>
                <a:schemeClr val="dk1"/>
              </a:solidFill>
              <a:latin typeface="Calibri"/>
              <a:ea typeface="Calibri"/>
              <a:cs typeface="Calibri"/>
              <a:sym typeface="Calibri"/>
            </a:endParaRPr>
          </a:p>
          <a:p>
            <a:pPr indent="0" lvl="0" marL="0" rtl="0" algn="ctr">
              <a:spcBef>
                <a:spcPts val="0"/>
              </a:spcBef>
              <a:spcAft>
                <a:spcPts val="0"/>
              </a:spcAft>
              <a:buNone/>
            </a:pPr>
            <a:r>
              <a:t/>
            </a:r>
            <a:endParaRPr sz="2200">
              <a:solidFill>
                <a:schemeClr val="dk1"/>
              </a:solidFill>
              <a:latin typeface="Calibri"/>
              <a:ea typeface="Calibri"/>
              <a:cs typeface="Calibri"/>
              <a:sym typeface="Calibri"/>
            </a:endParaRPr>
          </a:p>
        </p:txBody>
      </p:sp>
      <p:sp>
        <p:nvSpPr>
          <p:cNvPr id="197" name="Google Shape;197;p34"/>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a:t>What is Integrated Pest Management (IPM)?</a:t>
            </a:r>
            <a:endParaRPr/>
          </a:p>
        </p:txBody>
      </p:sp>
      <p:sp>
        <p:nvSpPr>
          <p:cNvPr id="280" name="Google Shape;280;p43"/>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81" name="Google Shape;281;p43"/>
          <p:cNvPicPr preferRelativeResize="0"/>
          <p:nvPr/>
        </p:nvPicPr>
        <p:blipFill>
          <a:blip r:embed="rId3">
            <a:alphaModFix/>
          </a:blip>
          <a:stretch>
            <a:fillRect/>
          </a:stretch>
        </p:blipFill>
        <p:spPr>
          <a:xfrm>
            <a:off x="2881845" y="1847987"/>
            <a:ext cx="5542930" cy="4351200"/>
          </a:xfrm>
          <a:prstGeom prst="rect">
            <a:avLst/>
          </a:prstGeom>
          <a:noFill/>
          <a:ln>
            <a:noFill/>
          </a:ln>
        </p:spPr>
      </p:pic>
      <p:pic>
        <p:nvPicPr>
          <p:cNvPr id="282" name="Google Shape;282;p43"/>
          <p:cNvPicPr preferRelativeResize="0"/>
          <p:nvPr/>
        </p:nvPicPr>
        <p:blipFill>
          <a:blip r:embed="rId4">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4"/>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IPM?</a:t>
            </a:r>
            <a:endParaRPr/>
          </a:p>
        </p:txBody>
      </p:sp>
      <p:sp>
        <p:nvSpPr>
          <p:cNvPr id="288" name="Google Shape;288;p44"/>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Solve pest problems while minimizing risk to people and environment</a:t>
            </a:r>
            <a:endParaRPr>
              <a:solidFill>
                <a:schemeClr val="dk1"/>
              </a:solidFill>
            </a:endParaRPr>
          </a:p>
          <a:p>
            <a:pPr indent="-317500" lvl="0" marL="457200" rtl="0" algn="l">
              <a:spcBef>
                <a:spcPts val="800"/>
              </a:spcBef>
              <a:spcAft>
                <a:spcPts val="0"/>
              </a:spcAft>
              <a:buSzPts val="1400"/>
              <a:buChar char="-"/>
            </a:pPr>
            <a:r>
              <a:rPr lang="en">
                <a:solidFill>
                  <a:schemeClr val="dk1"/>
                </a:solidFill>
              </a:rPr>
              <a:t>Pesticides may have harmful impacts on humans</a:t>
            </a:r>
            <a:endParaRPr>
              <a:solidFill>
                <a:schemeClr val="dk1"/>
              </a:solidFill>
            </a:endParaRPr>
          </a:p>
          <a:p>
            <a:pPr indent="-317500" lvl="0" marL="457200" rtl="0" algn="l">
              <a:spcBef>
                <a:spcPts val="0"/>
              </a:spcBef>
              <a:spcAft>
                <a:spcPts val="0"/>
              </a:spcAft>
              <a:buSzPts val="1400"/>
              <a:buChar char="-"/>
            </a:pPr>
            <a:r>
              <a:rPr lang="en">
                <a:solidFill>
                  <a:schemeClr val="dk1"/>
                </a:solidFill>
              </a:rPr>
              <a:t>Pesticides may kill non-target organisms</a:t>
            </a:r>
            <a:endParaRPr>
              <a:solidFill>
                <a:schemeClr val="dk1"/>
              </a:solidFill>
            </a:endParaRPr>
          </a:p>
          <a:p>
            <a:pPr indent="-317500" lvl="0" marL="457200" rtl="0" algn="l">
              <a:spcBef>
                <a:spcPts val="0"/>
              </a:spcBef>
              <a:spcAft>
                <a:spcPts val="0"/>
              </a:spcAft>
              <a:buSzPts val="1400"/>
              <a:buChar char="-"/>
            </a:pPr>
            <a:r>
              <a:rPr lang="en">
                <a:solidFill>
                  <a:schemeClr val="dk1"/>
                </a:solidFill>
              </a:rPr>
              <a:t>Pesticide resistance</a:t>
            </a:r>
            <a:endParaRPr>
              <a:solidFill>
                <a:schemeClr val="dk1"/>
              </a:solidFill>
            </a:endParaRPr>
          </a:p>
          <a:p>
            <a:pPr indent="-317500" lvl="0" marL="457200" rtl="0" algn="l">
              <a:spcBef>
                <a:spcPts val="0"/>
              </a:spcBef>
              <a:spcAft>
                <a:spcPts val="0"/>
              </a:spcAft>
              <a:buSzPts val="1400"/>
              <a:buChar char="-"/>
            </a:pPr>
            <a:r>
              <a:rPr lang="en">
                <a:solidFill>
                  <a:schemeClr val="dk1"/>
                </a:solidFill>
              </a:rPr>
              <a:t>Pesticides may contaminate food and water sources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Traditional pest control is a recurring cost</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Proper IPM use creates effective long-term control</a:t>
            </a:r>
            <a:endParaRPr>
              <a:solidFill>
                <a:schemeClr val="dk1"/>
              </a:solidFill>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289" name="Google Shape;289;p44"/>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90" name="Google Shape;290;p44"/>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291" name="Google Shape;291;p44"/>
          <p:cNvPicPr preferRelativeResize="0"/>
          <p:nvPr/>
        </p:nvPicPr>
        <p:blipFill>
          <a:blip r:embed="rId4">
            <a:alphaModFix/>
          </a:blip>
          <a:stretch>
            <a:fillRect/>
          </a:stretch>
        </p:blipFill>
        <p:spPr>
          <a:xfrm>
            <a:off x="5552475" y="4730323"/>
            <a:ext cx="3206651" cy="180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Doing </a:t>
            </a:r>
            <a:r>
              <a:rPr lang="en"/>
              <a:t>IPM</a:t>
            </a:r>
            <a:endParaRPr/>
          </a:p>
        </p:txBody>
      </p:sp>
      <p:sp>
        <p:nvSpPr>
          <p:cNvPr id="297" name="Google Shape;297;p45"/>
          <p:cNvSpPr txBox="1"/>
          <p:nvPr>
            <p:ph idx="1" type="body"/>
          </p:nvPr>
        </p:nvSpPr>
        <p:spPr>
          <a:xfrm>
            <a:off x="1363425" y="1690825"/>
            <a:ext cx="72324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3 Steps to using IPM</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Monitoring</a:t>
            </a:r>
            <a:endParaRPr>
              <a:solidFill>
                <a:schemeClr val="dk1"/>
              </a:solidFill>
            </a:endParaRPr>
          </a:p>
          <a:p>
            <a:pPr indent="0" lvl="0" marL="457200" rtl="0" algn="l">
              <a:spcBef>
                <a:spcPts val="800"/>
              </a:spcBef>
              <a:spcAft>
                <a:spcPts val="0"/>
              </a:spcAft>
              <a:buNone/>
            </a:pPr>
            <a:r>
              <a:rPr lang="en">
                <a:solidFill>
                  <a:schemeClr val="dk1"/>
                </a:solidFill>
              </a:rPr>
              <a:t>	- Daily, weekly, monthly inspections</a:t>
            </a:r>
            <a:endParaRPr>
              <a:solidFill>
                <a:schemeClr val="dk1"/>
              </a:solidFill>
            </a:endParaRPr>
          </a:p>
          <a:p>
            <a:pPr indent="0" lvl="0" marL="45720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Logging and Reporting</a:t>
            </a:r>
            <a:endParaRPr>
              <a:solidFill>
                <a:schemeClr val="dk1"/>
              </a:solidFill>
            </a:endParaRPr>
          </a:p>
          <a:p>
            <a:pPr indent="0" lvl="0" marL="0" rtl="0" algn="l">
              <a:spcBef>
                <a:spcPts val="800"/>
              </a:spcBef>
              <a:spcAft>
                <a:spcPts val="0"/>
              </a:spcAft>
              <a:buNone/>
            </a:pPr>
            <a:r>
              <a:rPr lang="en">
                <a:solidFill>
                  <a:schemeClr val="dk1"/>
                </a:solidFill>
              </a:rPr>
              <a:t>		- Live and dead pests</a:t>
            </a:r>
            <a:endParaRPr>
              <a:solidFill>
                <a:schemeClr val="dk1"/>
              </a:solidFill>
            </a:endParaRPr>
          </a:p>
          <a:p>
            <a:pPr indent="0" lvl="0" marL="0" rtl="0" algn="l">
              <a:spcBef>
                <a:spcPts val="800"/>
              </a:spcBef>
              <a:spcAft>
                <a:spcPts val="0"/>
              </a:spcAft>
              <a:buNone/>
            </a:pPr>
            <a:r>
              <a:rPr lang="en">
                <a:solidFill>
                  <a:schemeClr val="dk1"/>
                </a:solidFill>
              </a:rPr>
              <a:t>		- Signs of pest presence</a:t>
            </a:r>
            <a:endParaRPr>
              <a:solidFill>
                <a:schemeClr val="dk1"/>
              </a:solidFill>
            </a:endParaRPr>
          </a:p>
          <a:p>
            <a:pPr indent="0" lvl="0" marL="0" rtl="0" algn="l">
              <a:spcBef>
                <a:spcPts val="800"/>
              </a:spcBef>
              <a:spcAft>
                <a:spcPts val="0"/>
              </a:spcAft>
              <a:buNone/>
            </a:pPr>
            <a:r>
              <a:rPr lang="en">
                <a:solidFill>
                  <a:schemeClr val="dk1"/>
                </a:solidFill>
              </a:rPr>
              <a:t>			- Waste, trails, damage, exoskeletons</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Pest removal &amp; prevention</a:t>
            </a:r>
            <a:endParaRPr>
              <a:solidFill>
                <a:schemeClr val="dk1"/>
              </a:solidFill>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298" name="Google Shape;298;p45"/>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99" name="Google Shape;299;p45"/>
          <p:cNvPicPr preferRelativeResize="0"/>
          <p:nvPr/>
        </p:nvPicPr>
        <p:blipFill>
          <a:blip r:embed="rId3">
            <a:alphaModFix/>
          </a:blip>
          <a:stretch>
            <a:fillRect/>
          </a:stretch>
        </p:blipFill>
        <p:spPr>
          <a:xfrm>
            <a:off x="170050" y="5488274"/>
            <a:ext cx="1434924" cy="1151551"/>
          </a:xfrm>
          <a:prstGeom prst="rect">
            <a:avLst/>
          </a:prstGeom>
          <a:noFill/>
          <a:ln>
            <a:noFill/>
          </a:ln>
        </p:spPr>
      </p:pic>
      <p:pic>
        <p:nvPicPr>
          <p:cNvPr id="300" name="Google Shape;300;p45"/>
          <p:cNvPicPr preferRelativeResize="0"/>
          <p:nvPr/>
        </p:nvPicPr>
        <p:blipFill rotWithShape="1">
          <a:blip r:embed="rId4">
            <a:alphaModFix/>
          </a:blip>
          <a:srcRect b="15129" l="-2879" r="2880" t="-15130"/>
          <a:stretch/>
        </p:blipFill>
        <p:spPr>
          <a:xfrm>
            <a:off x="5458450" y="4465750"/>
            <a:ext cx="2769525" cy="2174075"/>
          </a:xfrm>
          <a:prstGeom prst="rect">
            <a:avLst/>
          </a:prstGeom>
          <a:noFill/>
          <a:ln>
            <a:noFill/>
          </a:ln>
        </p:spPr>
      </p:pic>
      <p:pic>
        <p:nvPicPr>
          <p:cNvPr id="301" name="Google Shape;301;p45"/>
          <p:cNvPicPr preferRelativeResize="0"/>
          <p:nvPr/>
        </p:nvPicPr>
        <p:blipFill>
          <a:blip r:embed="rId5">
            <a:alphaModFix/>
          </a:blip>
          <a:stretch>
            <a:fillRect/>
          </a:stretch>
        </p:blipFill>
        <p:spPr>
          <a:xfrm>
            <a:off x="6167138" y="907100"/>
            <a:ext cx="2428675" cy="2034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628650" y="166850"/>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Pest Log</a:t>
            </a:r>
            <a:endParaRPr/>
          </a:p>
        </p:txBody>
      </p:sp>
      <p:sp>
        <p:nvSpPr>
          <p:cNvPr id="307" name="Google Shape;307;p46"/>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08" name="Google Shape;308;p46"/>
          <p:cNvPicPr preferRelativeResize="0"/>
          <p:nvPr/>
        </p:nvPicPr>
        <p:blipFill>
          <a:blip r:embed="rId3">
            <a:alphaModFix/>
          </a:blip>
          <a:stretch>
            <a:fillRect/>
          </a:stretch>
        </p:blipFill>
        <p:spPr>
          <a:xfrm>
            <a:off x="170050" y="5488274"/>
            <a:ext cx="1434924" cy="1151551"/>
          </a:xfrm>
          <a:prstGeom prst="rect">
            <a:avLst/>
          </a:prstGeom>
          <a:noFill/>
          <a:ln>
            <a:noFill/>
          </a:ln>
        </p:spPr>
      </p:pic>
      <p:pic>
        <p:nvPicPr>
          <p:cNvPr id="309" name="Google Shape;309;p46"/>
          <p:cNvPicPr preferRelativeResize="0"/>
          <p:nvPr/>
        </p:nvPicPr>
        <p:blipFill>
          <a:blip r:embed="rId4">
            <a:alphaModFix/>
          </a:blip>
          <a:stretch>
            <a:fillRect/>
          </a:stretch>
        </p:blipFill>
        <p:spPr>
          <a:xfrm>
            <a:off x="1702825" y="1302800"/>
            <a:ext cx="6563634" cy="5053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Doing IPM</a:t>
            </a:r>
            <a:endParaRPr/>
          </a:p>
        </p:txBody>
      </p:sp>
      <p:sp>
        <p:nvSpPr>
          <p:cNvPr id="315" name="Google Shape;315;p47"/>
          <p:cNvSpPr txBox="1"/>
          <p:nvPr>
            <p:ph idx="1" type="body"/>
          </p:nvPr>
        </p:nvSpPr>
        <p:spPr>
          <a:xfrm>
            <a:off x="628650" y="1690825"/>
            <a:ext cx="7886700" cy="4351200"/>
          </a:xfrm>
          <a:prstGeom prst="rect">
            <a:avLst/>
          </a:prstGeom>
        </p:spPr>
        <p:txBody>
          <a:bodyPr anchorCtr="0" anchor="t" bIns="34275" lIns="68575" spcFirstLastPara="1" rIns="68575" wrap="square" tIns="34275">
            <a:normAutofit fontScale="92500" lnSpcReduction="20000"/>
          </a:bodyPr>
          <a:lstStyle/>
          <a:p>
            <a:pPr indent="457200" lvl="0" marL="457200" rtl="0" algn="l">
              <a:spcBef>
                <a:spcPts val="800"/>
              </a:spcBef>
              <a:spcAft>
                <a:spcPts val="0"/>
              </a:spcAft>
              <a:buNone/>
            </a:pPr>
            <a:r>
              <a:rPr lang="en">
                <a:solidFill>
                  <a:schemeClr val="dk1"/>
                </a:solidFill>
              </a:rPr>
              <a:t>Tools of the Trade:</a:t>
            </a:r>
            <a:endParaRPr>
              <a:solidFill>
                <a:schemeClr val="dk1"/>
              </a:solidFill>
            </a:endParaRPr>
          </a:p>
          <a:p>
            <a:pPr indent="457200" lvl="0" marL="914400" rtl="0" algn="l">
              <a:spcBef>
                <a:spcPts val="800"/>
              </a:spcBef>
              <a:spcAft>
                <a:spcPts val="0"/>
              </a:spcAft>
              <a:buNone/>
            </a:pPr>
            <a:r>
              <a:rPr lang="en">
                <a:solidFill>
                  <a:schemeClr val="dk1"/>
                </a:solidFill>
              </a:rPr>
              <a:t>-Traps</a:t>
            </a:r>
            <a:endParaRPr>
              <a:solidFill>
                <a:schemeClr val="dk1"/>
              </a:solidFill>
            </a:endParaRPr>
          </a:p>
          <a:p>
            <a:pPr indent="0" lvl="0" marL="0" rtl="0" algn="l">
              <a:spcBef>
                <a:spcPts val="800"/>
              </a:spcBef>
              <a:spcAft>
                <a:spcPts val="0"/>
              </a:spcAft>
              <a:buNone/>
            </a:pPr>
            <a:r>
              <a:rPr lang="en">
                <a:solidFill>
                  <a:schemeClr val="dk1"/>
                </a:solidFill>
              </a:rPr>
              <a:t>				- Sticky, bait, pheromone</a:t>
            </a:r>
            <a:endParaRPr>
              <a:solidFill>
                <a:schemeClr val="dk1"/>
              </a:solidFill>
            </a:endParaRPr>
          </a:p>
          <a:p>
            <a:pPr indent="457200" lvl="0" marL="914400" rtl="0" algn="l">
              <a:spcBef>
                <a:spcPts val="800"/>
              </a:spcBef>
              <a:spcAft>
                <a:spcPts val="0"/>
              </a:spcAft>
              <a:buNone/>
            </a:pPr>
            <a:r>
              <a:rPr lang="en">
                <a:solidFill>
                  <a:schemeClr val="dk1"/>
                </a:solidFill>
              </a:rPr>
              <a:t>-Door sweeps</a:t>
            </a:r>
            <a:endParaRPr>
              <a:solidFill>
                <a:schemeClr val="dk1"/>
              </a:solidFill>
            </a:endParaRPr>
          </a:p>
          <a:p>
            <a:pPr indent="457200" lvl="0" marL="914400" rtl="0" algn="l">
              <a:spcBef>
                <a:spcPts val="800"/>
              </a:spcBef>
              <a:spcAft>
                <a:spcPts val="0"/>
              </a:spcAft>
              <a:buNone/>
            </a:pPr>
            <a:r>
              <a:rPr lang="en">
                <a:solidFill>
                  <a:schemeClr val="dk1"/>
                </a:solidFill>
              </a:rPr>
              <a:t>-Weather stripping</a:t>
            </a:r>
            <a:endParaRPr>
              <a:solidFill>
                <a:schemeClr val="dk1"/>
              </a:solidFill>
            </a:endParaRPr>
          </a:p>
          <a:p>
            <a:pPr indent="457200" lvl="0" marL="914400" rtl="0" algn="l">
              <a:spcBef>
                <a:spcPts val="800"/>
              </a:spcBef>
              <a:spcAft>
                <a:spcPts val="0"/>
              </a:spcAft>
              <a:buNone/>
            </a:pPr>
            <a:r>
              <a:rPr lang="en">
                <a:solidFill>
                  <a:schemeClr val="dk1"/>
                </a:solidFill>
              </a:rPr>
              <a:t>-Wire mesh</a:t>
            </a:r>
            <a:endParaRPr>
              <a:solidFill>
                <a:schemeClr val="dk1"/>
              </a:solidFill>
            </a:endParaRPr>
          </a:p>
          <a:p>
            <a:pPr indent="457200" lvl="0" marL="914400" rtl="0" algn="l">
              <a:spcBef>
                <a:spcPts val="800"/>
              </a:spcBef>
              <a:spcAft>
                <a:spcPts val="0"/>
              </a:spcAft>
              <a:buNone/>
            </a:pPr>
            <a:r>
              <a:rPr lang="en">
                <a:solidFill>
                  <a:schemeClr val="dk1"/>
                </a:solidFill>
              </a:rPr>
              <a:t>-Steel wool</a:t>
            </a:r>
            <a:endParaRPr>
              <a:solidFill>
                <a:schemeClr val="dk1"/>
              </a:solidFill>
            </a:endParaRPr>
          </a:p>
          <a:p>
            <a:pPr indent="457200" lvl="0" marL="914400" rtl="0" algn="l">
              <a:spcBef>
                <a:spcPts val="800"/>
              </a:spcBef>
              <a:spcAft>
                <a:spcPts val="0"/>
              </a:spcAft>
              <a:buNone/>
            </a:pPr>
            <a:r>
              <a:rPr lang="en">
                <a:solidFill>
                  <a:schemeClr val="dk1"/>
                </a:solidFill>
              </a:rPr>
              <a:t>-Caulk</a:t>
            </a:r>
            <a:endParaRPr>
              <a:solidFill>
                <a:schemeClr val="dk1"/>
              </a:solidFill>
            </a:endParaRPr>
          </a:p>
          <a:p>
            <a:pPr indent="457200" lvl="0" marL="914400" rtl="0" algn="l">
              <a:spcBef>
                <a:spcPts val="800"/>
              </a:spcBef>
              <a:spcAft>
                <a:spcPts val="0"/>
              </a:spcAft>
              <a:buNone/>
            </a:pPr>
            <a:r>
              <a:rPr lang="en">
                <a:solidFill>
                  <a:schemeClr val="dk1"/>
                </a:solidFill>
              </a:rPr>
              <a:t>-Flashlight</a:t>
            </a:r>
            <a:endParaRPr>
              <a:solidFill>
                <a:schemeClr val="dk1"/>
              </a:solidFill>
            </a:endParaRPr>
          </a:p>
          <a:p>
            <a:pPr indent="457200" lvl="0" marL="914400" rtl="0" algn="l">
              <a:spcBef>
                <a:spcPts val="800"/>
              </a:spcBef>
              <a:spcAft>
                <a:spcPts val="0"/>
              </a:spcAft>
              <a:buNone/>
            </a:pPr>
            <a:r>
              <a:rPr lang="en">
                <a:solidFill>
                  <a:schemeClr val="dk1"/>
                </a:solidFill>
              </a:rPr>
              <a:t>-Blacklight</a:t>
            </a:r>
            <a:endParaRPr>
              <a:solidFill>
                <a:schemeClr val="dk1"/>
              </a:solidFill>
            </a:endParaRPr>
          </a:p>
          <a:p>
            <a:pPr indent="457200" lvl="0" marL="914400" rtl="0" algn="l">
              <a:spcBef>
                <a:spcPts val="800"/>
              </a:spcBef>
              <a:spcAft>
                <a:spcPts val="0"/>
              </a:spcAft>
              <a:buNone/>
            </a:pPr>
            <a:r>
              <a:rPr lang="en">
                <a:solidFill>
                  <a:schemeClr val="dk1"/>
                </a:solidFill>
              </a:rPr>
              <a:t>-Extendable mirror with lights</a:t>
            </a:r>
            <a:endParaRPr>
              <a:solidFill>
                <a:schemeClr val="dk1"/>
              </a:solidFill>
            </a:endParaRPr>
          </a:p>
          <a:p>
            <a:pPr indent="457200" lvl="0" marL="914400" rtl="0" algn="l">
              <a:spcBef>
                <a:spcPts val="800"/>
              </a:spcBef>
              <a:spcAft>
                <a:spcPts val="0"/>
              </a:spcAft>
              <a:buNone/>
            </a:pPr>
            <a:r>
              <a:rPr lang="en">
                <a:solidFill>
                  <a:schemeClr val="dk1"/>
                </a:solidFill>
              </a:rPr>
              <a:t>-Knee pads</a:t>
            </a:r>
            <a:endParaRPr>
              <a:solidFill>
                <a:schemeClr val="dk1"/>
              </a:solidFill>
            </a:endParaRPr>
          </a:p>
          <a:p>
            <a:pPr indent="457200" lvl="0" marL="914400" rtl="0" algn="l">
              <a:spcBef>
                <a:spcPts val="800"/>
              </a:spcBef>
              <a:spcAft>
                <a:spcPts val="0"/>
              </a:spcAft>
              <a:buNone/>
            </a:pPr>
            <a:r>
              <a:rPr lang="en">
                <a:solidFill>
                  <a:schemeClr val="dk1"/>
                </a:solidFill>
              </a:rPr>
              <a:t>-Cleaning supplies</a:t>
            </a:r>
            <a:endParaRPr>
              <a:solidFill>
                <a:schemeClr val="dk1"/>
              </a:solidFill>
            </a:endParaRPr>
          </a:p>
          <a:p>
            <a:pPr indent="457200" lvl="0" marL="914400" rtl="0" algn="l">
              <a:spcBef>
                <a:spcPts val="800"/>
              </a:spcBef>
              <a:spcAft>
                <a:spcPts val="0"/>
              </a:spcAft>
              <a:buNone/>
            </a:pPr>
            <a:r>
              <a:rPr lang="en">
                <a:solidFill>
                  <a:schemeClr val="dk1"/>
                </a:solidFill>
              </a:rPr>
              <a:t>-Pesticides</a:t>
            </a:r>
            <a:endParaRPr>
              <a:solidFill>
                <a:schemeClr val="dk1"/>
              </a:solidFill>
            </a:endParaRPr>
          </a:p>
          <a:p>
            <a:pPr indent="457200" lvl="0" marL="0" rtl="0" algn="l">
              <a:spcBef>
                <a:spcPts val="800"/>
              </a:spcBef>
              <a:spcAft>
                <a:spcPts val="0"/>
              </a:spcAft>
              <a:buNone/>
            </a:pPr>
            <a:r>
              <a:t/>
            </a:r>
            <a:endParaRPr>
              <a:solidFill>
                <a:srgbClr val="CCCCCC"/>
              </a:solidFill>
            </a:endParaRPr>
          </a:p>
        </p:txBody>
      </p:sp>
      <p:sp>
        <p:nvSpPr>
          <p:cNvPr id="316" name="Google Shape;316;p47"/>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17" name="Google Shape;317;p47"/>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318" name="Google Shape;318;p47"/>
          <p:cNvPicPr preferRelativeResize="0"/>
          <p:nvPr/>
        </p:nvPicPr>
        <p:blipFill>
          <a:blip r:embed="rId4">
            <a:alphaModFix/>
          </a:blip>
          <a:stretch>
            <a:fillRect/>
          </a:stretch>
        </p:blipFill>
        <p:spPr>
          <a:xfrm>
            <a:off x="5417600" y="571475"/>
            <a:ext cx="3097749" cy="3396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8"/>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1800"/>
              <a:t>Sticky traps</a:t>
            </a:r>
            <a:endParaRPr sz="1800"/>
          </a:p>
        </p:txBody>
      </p:sp>
      <p:sp>
        <p:nvSpPr>
          <p:cNvPr id="324" name="Google Shape;324;p48"/>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Baits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Pheromone</a:t>
            </a:r>
            <a:endParaRPr>
              <a:solidFill>
                <a:schemeClr val="dk1"/>
              </a:solidFill>
            </a:endParaRPr>
          </a:p>
        </p:txBody>
      </p:sp>
      <p:sp>
        <p:nvSpPr>
          <p:cNvPr id="325" name="Google Shape;325;p48"/>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26" name="Google Shape;326;p48"/>
          <p:cNvPicPr preferRelativeResize="0"/>
          <p:nvPr/>
        </p:nvPicPr>
        <p:blipFill>
          <a:blip r:embed="rId3">
            <a:alphaModFix/>
          </a:blip>
          <a:stretch>
            <a:fillRect/>
          </a:stretch>
        </p:blipFill>
        <p:spPr>
          <a:xfrm>
            <a:off x="4455375" y="283475"/>
            <a:ext cx="3507375" cy="1687750"/>
          </a:xfrm>
          <a:prstGeom prst="rect">
            <a:avLst/>
          </a:prstGeom>
          <a:noFill/>
          <a:ln>
            <a:noFill/>
          </a:ln>
        </p:spPr>
      </p:pic>
      <p:pic>
        <p:nvPicPr>
          <p:cNvPr id="327" name="Google Shape;327;p48"/>
          <p:cNvPicPr preferRelativeResize="0"/>
          <p:nvPr/>
        </p:nvPicPr>
        <p:blipFill>
          <a:blip r:embed="rId4">
            <a:alphaModFix/>
          </a:blip>
          <a:stretch>
            <a:fillRect/>
          </a:stretch>
        </p:blipFill>
        <p:spPr>
          <a:xfrm>
            <a:off x="275000" y="5056424"/>
            <a:ext cx="1434924" cy="1151551"/>
          </a:xfrm>
          <a:prstGeom prst="rect">
            <a:avLst/>
          </a:prstGeom>
          <a:noFill/>
          <a:ln>
            <a:noFill/>
          </a:ln>
        </p:spPr>
      </p:pic>
      <p:pic>
        <p:nvPicPr>
          <p:cNvPr id="328" name="Google Shape;328;p48"/>
          <p:cNvPicPr preferRelativeResize="0"/>
          <p:nvPr/>
        </p:nvPicPr>
        <p:blipFill>
          <a:blip r:embed="rId5">
            <a:alphaModFix/>
          </a:blip>
          <a:stretch>
            <a:fillRect/>
          </a:stretch>
        </p:blipFill>
        <p:spPr>
          <a:xfrm>
            <a:off x="4512421" y="2238896"/>
            <a:ext cx="3185700" cy="770225"/>
          </a:xfrm>
          <a:prstGeom prst="rect">
            <a:avLst/>
          </a:prstGeom>
          <a:noFill/>
          <a:ln>
            <a:noFill/>
          </a:ln>
        </p:spPr>
      </p:pic>
      <p:pic>
        <p:nvPicPr>
          <p:cNvPr id="329" name="Google Shape;329;p48"/>
          <p:cNvPicPr preferRelativeResize="0"/>
          <p:nvPr/>
        </p:nvPicPr>
        <p:blipFill>
          <a:blip r:embed="rId6">
            <a:alphaModFix/>
          </a:blip>
          <a:stretch>
            <a:fillRect/>
          </a:stretch>
        </p:blipFill>
        <p:spPr>
          <a:xfrm>
            <a:off x="6639397" y="3072772"/>
            <a:ext cx="1934275" cy="1761675"/>
          </a:xfrm>
          <a:prstGeom prst="rect">
            <a:avLst/>
          </a:prstGeom>
          <a:noFill/>
          <a:ln>
            <a:noFill/>
          </a:ln>
        </p:spPr>
      </p:pic>
      <p:pic>
        <p:nvPicPr>
          <p:cNvPr id="330" name="Google Shape;330;p48"/>
          <p:cNvPicPr preferRelativeResize="0"/>
          <p:nvPr/>
        </p:nvPicPr>
        <p:blipFill>
          <a:blip r:embed="rId7">
            <a:alphaModFix/>
          </a:blip>
          <a:stretch>
            <a:fillRect/>
          </a:stretch>
        </p:blipFill>
        <p:spPr>
          <a:xfrm>
            <a:off x="2985700" y="4020125"/>
            <a:ext cx="3301410" cy="247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Door sweeps</a:t>
            </a:r>
            <a:endParaRPr/>
          </a:p>
        </p:txBody>
      </p:sp>
      <p:sp>
        <p:nvSpPr>
          <p:cNvPr id="336" name="Google Shape;336;p49"/>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37" name="Google Shape;337;p49"/>
          <p:cNvPicPr preferRelativeResize="0"/>
          <p:nvPr/>
        </p:nvPicPr>
        <p:blipFill>
          <a:blip r:embed="rId3">
            <a:alphaModFix/>
          </a:blip>
          <a:stretch>
            <a:fillRect/>
          </a:stretch>
        </p:blipFill>
        <p:spPr>
          <a:xfrm>
            <a:off x="2857475" y="1394875"/>
            <a:ext cx="4781951" cy="4781951"/>
          </a:xfrm>
          <a:prstGeom prst="rect">
            <a:avLst/>
          </a:prstGeom>
          <a:noFill/>
          <a:ln>
            <a:noFill/>
          </a:ln>
        </p:spPr>
      </p:pic>
      <p:pic>
        <p:nvPicPr>
          <p:cNvPr id="338" name="Google Shape;338;p49"/>
          <p:cNvPicPr preferRelativeResize="0"/>
          <p:nvPr/>
        </p:nvPicPr>
        <p:blipFill>
          <a:blip r:embed="rId4">
            <a:alphaModFix/>
          </a:blip>
          <a:stretch>
            <a:fillRect/>
          </a:stretch>
        </p:blipFill>
        <p:spPr>
          <a:xfrm>
            <a:off x="275000" y="5394649"/>
            <a:ext cx="1434924" cy="11515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Wire mesh and steel wool</a:t>
            </a:r>
            <a:endParaRPr/>
          </a:p>
        </p:txBody>
      </p:sp>
      <p:sp>
        <p:nvSpPr>
          <p:cNvPr id="344" name="Google Shape;344;p50"/>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345" name="Google Shape;345;p50"/>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46" name="Google Shape;346;p50"/>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347" name="Google Shape;347;p50"/>
          <p:cNvPicPr preferRelativeResize="0"/>
          <p:nvPr/>
        </p:nvPicPr>
        <p:blipFill>
          <a:blip r:embed="rId4">
            <a:alphaModFix/>
          </a:blip>
          <a:stretch>
            <a:fillRect/>
          </a:stretch>
        </p:blipFill>
        <p:spPr>
          <a:xfrm>
            <a:off x="209950" y="1562881"/>
            <a:ext cx="4572000" cy="2574025"/>
          </a:xfrm>
          <a:prstGeom prst="rect">
            <a:avLst/>
          </a:prstGeom>
          <a:noFill/>
          <a:ln>
            <a:noFill/>
          </a:ln>
        </p:spPr>
      </p:pic>
      <p:pic>
        <p:nvPicPr>
          <p:cNvPr id="348" name="Google Shape;348;p50"/>
          <p:cNvPicPr preferRelativeResize="0"/>
          <p:nvPr/>
        </p:nvPicPr>
        <p:blipFill>
          <a:blip r:embed="rId5">
            <a:alphaModFix/>
          </a:blip>
          <a:stretch>
            <a:fillRect/>
          </a:stretch>
        </p:blipFill>
        <p:spPr>
          <a:xfrm>
            <a:off x="4572000" y="3662328"/>
            <a:ext cx="4303752" cy="2808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Caulk</a:t>
            </a:r>
            <a:endParaRPr/>
          </a:p>
        </p:txBody>
      </p:sp>
      <p:sp>
        <p:nvSpPr>
          <p:cNvPr id="354" name="Google Shape;354;p51"/>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55" name="Google Shape;355;p51"/>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356" name="Google Shape;356;p51"/>
          <p:cNvPicPr preferRelativeResize="0"/>
          <p:nvPr/>
        </p:nvPicPr>
        <p:blipFill>
          <a:blip r:embed="rId4">
            <a:alphaModFix/>
          </a:blip>
          <a:stretch>
            <a:fillRect/>
          </a:stretch>
        </p:blipFill>
        <p:spPr>
          <a:xfrm>
            <a:off x="2472625" y="1845900"/>
            <a:ext cx="4700299" cy="4700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377075" y="387000"/>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Black lights</a:t>
            </a:r>
            <a:endParaRPr/>
          </a:p>
        </p:txBody>
      </p:sp>
      <p:sp>
        <p:nvSpPr>
          <p:cNvPr id="362" name="Google Shape;362;p52"/>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rgbClr val="CCCCCC"/>
              </a:solidFill>
            </a:endParaRPr>
          </a:p>
        </p:txBody>
      </p:sp>
      <p:sp>
        <p:nvSpPr>
          <p:cNvPr id="363" name="Google Shape;363;p52"/>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64" name="Google Shape;364;p52"/>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365" name="Google Shape;365;p52"/>
          <p:cNvPicPr preferRelativeResize="0"/>
          <p:nvPr/>
        </p:nvPicPr>
        <p:blipFill>
          <a:blip r:embed="rId4">
            <a:alphaModFix/>
          </a:blip>
          <a:stretch>
            <a:fillRect/>
          </a:stretch>
        </p:blipFill>
        <p:spPr>
          <a:xfrm>
            <a:off x="275000" y="1621175"/>
            <a:ext cx="3429000" cy="3429000"/>
          </a:xfrm>
          <a:prstGeom prst="rect">
            <a:avLst/>
          </a:prstGeom>
          <a:noFill/>
          <a:ln>
            <a:noFill/>
          </a:ln>
        </p:spPr>
      </p:pic>
      <p:pic>
        <p:nvPicPr>
          <p:cNvPr id="366" name="Google Shape;366;p52"/>
          <p:cNvPicPr preferRelativeResize="0"/>
          <p:nvPr/>
        </p:nvPicPr>
        <p:blipFill>
          <a:blip r:embed="rId5">
            <a:alphaModFix/>
          </a:blip>
          <a:stretch>
            <a:fillRect/>
          </a:stretch>
        </p:blipFill>
        <p:spPr>
          <a:xfrm>
            <a:off x="4428176" y="139951"/>
            <a:ext cx="4214323" cy="3160750"/>
          </a:xfrm>
          <a:prstGeom prst="rect">
            <a:avLst/>
          </a:prstGeom>
          <a:noFill/>
          <a:ln>
            <a:noFill/>
          </a:ln>
        </p:spPr>
      </p:pic>
      <p:pic>
        <p:nvPicPr>
          <p:cNvPr id="367" name="Google Shape;367;p52"/>
          <p:cNvPicPr preferRelativeResize="0"/>
          <p:nvPr/>
        </p:nvPicPr>
        <p:blipFill>
          <a:blip r:embed="rId6">
            <a:alphaModFix/>
          </a:blip>
          <a:stretch>
            <a:fillRect/>
          </a:stretch>
        </p:blipFill>
        <p:spPr>
          <a:xfrm>
            <a:off x="3910613" y="3485502"/>
            <a:ext cx="4731889" cy="3160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latin typeface="Calibri"/>
                <a:ea typeface="Calibri"/>
                <a:cs typeface="Calibri"/>
                <a:sym typeface="Calibri"/>
              </a:rPr>
              <a:t>INTRODUCTIONS</a:t>
            </a:r>
            <a:endParaRPr b="1">
              <a:latin typeface="Calibri"/>
              <a:ea typeface="Calibri"/>
              <a:cs typeface="Calibri"/>
              <a:sym typeface="Calibri"/>
            </a:endParaRPr>
          </a:p>
        </p:txBody>
      </p:sp>
      <p:sp>
        <p:nvSpPr>
          <p:cNvPr id="203" name="Google Shape;203;p35"/>
          <p:cNvSpPr txBox="1"/>
          <p:nvPr>
            <p:ph idx="1" type="body"/>
          </p:nvPr>
        </p:nvSpPr>
        <p:spPr>
          <a:xfrm>
            <a:off x="628650" y="1813649"/>
            <a:ext cx="7886700" cy="35259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 sz="2200">
                <a:solidFill>
                  <a:schemeClr val="dk1"/>
                </a:solidFill>
                <a:latin typeface="Calibri"/>
                <a:ea typeface="Calibri"/>
                <a:cs typeface="Calibri"/>
                <a:sym typeface="Calibri"/>
              </a:rPr>
              <a:t>Born and raised in Wyoming</a:t>
            </a:r>
            <a:endParaRPr sz="2200">
              <a:solidFill>
                <a:schemeClr val="dk1"/>
              </a:solidFill>
              <a:latin typeface="Calibri"/>
              <a:ea typeface="Calibri"/>
              <a:cs typeface="Calibri"/>
              <a:sym typeface="Calibri"/>
            </a:endParaRPr>
          </a:p>
          <a:p>
            <a:pPr indent="0" lvl="0" marL="0" rtl="0" algn="l">
              <a:spcBef>
                <a:spcPts val="800"/>
              </a:spcBef>
              <a:spcAft>
                <a:spcPts val="0"/>
              </a:spcAft>
              <a:buNone/>
            </a:pPr>
            <a:r>
              <a:t/>
            </a:r>
            <a:endParaRPr sz="2200">
              <a:solidFill>
                <a:schemeClr val="dk1"/>
              </a:solidFill>
              <a:latin typeface="Calibri"/>
              <a:ea typeface="Calibri"/>
              <a:cs typeface="Calibri"/>
              <a:sym typeface="Calibri"/>
            </a:endParaRPr>
          </a:p>
          <a:p>
            <a:pPr indent="0" lvl="0" marL="0" rtl="0" algn="l">
              <a:spcBef>
                <a:spcPts val="800"/>
              </a:spcBef>
              <a:spcAft>
                <a:spcPts val="0"/>
              </a:spcAft>
              <a:buNone/>
            </a:pPr>
            <a:r>
              <a:rPr lang="en" sz="2200">
                <a:solidFill>
                  <a:schemeClr val="dk1"/>
                </a:solidFill>
                <a:latin typeface="Calibri"/>
                <a:ea typeface="Calibri"/>
                <a:cs typeface="Calibri"/>
                <a:sym typeface="Calibri"/>
              </a:rPr>
              <a:t>Deep appreciation for this world we live on</a:t>
            </a:r>
            <a:endParaRPr sz="2200">
              <a:solidFill>
                <a:schemeClr val="dk1"/>
              </a:solidFill>
              <a:latin typeface="Calibri"/>
              <a:ea typeface="Calibri"/>
              <a:cs typeface="Calibri"/>
              <a:sym typeface="Calibri"/>
            </a:endParaRPr>
          </a:p>
          <a:p>
            <a:pPr indent="0" lvl="0" marL="0" rtl="0" algn="l">
              <a:spcBef>
                <a:spcPts val="800"/>
              </a:spcBef>
              <a:spcAft>
                <a:spcPts val="0"/>
              </a:spcAft>
              <a:buNone/>
            </a:pPr>
            <a:r>
              <a:t/>
            </a:r>
            <a:endParaRPr sz="2200">
              <a:solidFill>
                <a:schemeClr val="dk1"/>
              </a:solidFill>
              <a:latin typeface="Calibri"/>
              <a:ea typeface="Calibri"/>
              <a:cs typeface="Calibri"/>
              <a:sym typeface="Calibri"/>
            </a:endParaRPr>
          </a:p>
          <a:p>
            <a:pPr indent="0" lvl="0" marL="0" rtl="0" algn="l">
              <a:spcBef>
                <a:spcPts val="800"/>
              </a:spcBef>
              <a:spcAft>
                <a:spcPts val="0"/>
              </a:spcAft>
              <a:buNone/>
            </a:pPr>
            <a:r>
              <a:rPr lang="en" sz="2200">
                <a:solidFill>
                  <a:schemeClr val="dk1"/>
                </a:solidFill>
                <a:latin typeface="Calibri"/>
                <a:ea typeface="Calibri"/>
                <a:cs typeface="Calibri"/>
                <a:sym typeface="Calibri"/>
              </a:rPr>
              <a:t>Non traditional path to where I am today</a:t>
            </a:r>
            <a:endParaRPr sz="2200">
              <a:solidFill>
                <a:schemeClr val="dk1"/>
              </a:solidFill>
              <a:latin typeface="Calibri"/>
              <a:ea typeface="Calibri"/>
              <a:cs typeface="Calibri"/>
              <a:sym typeface="Calibri"/>
            </a:endParaRPr>
          </a:p>
          <a:p>
            <a:pPr indent="0" lvl="0" marL="0" rtl="0" algn="l">
              <a:spcBef>
                <a:spcPts val="800"/>
              </a:spcBef>
              <a:spcAft>
                <a:spcPts val="0"/>
              </a:spcAft>
              <a:buNone/>
            </a:pPr>
            <a:r>
              <a:t/>
            </a:r>
            <a:endParaRPr sz="2200">
              <a:solidFill>
                <a:srgbClr val="CCCCCC"/>
              </a:solidFill>
              <a:latin typeface="Calibri"/>
              <a:ea typeface="Calibri"/>
              <a:cs typeface="Calibri"/>
              <a:sym typeface="Calibri"/>
            </a:endParaRPr>
          </a:p>
          <a:p>
            <a:pPr indent="0" lvl="0" marL="0" rtl="0" algn="l">
              <a:spcBef>
                <a:spcPts val="800"/>
              </a:spcBef>
              <a:spcAft>
                <a:spcPts val="0"/>
              </a:spcAft>
              <a:buNone/>
            </a:pPr>
            <a:r>
              <a:t/>
            </a:r>
            <a:endParaRPr sz="2200">
              <a:solidFill>
                <a:srgbClr val="CCCCCC"/>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p:txBody>
      </p:sp>
      <p:pic>
        <p:nvPicPr>
          <p:cNvPr id="204" name="Google Shape;204;p35"/>
          <p:cNvPicPr preferRelativeResize="0"/>
          <p:nvPr/>
        </p:nvPicPr>
        <p:blipFill>
          <a:blip r:embed="rId3">
            <a:alphaModFix/>
          </a:blip>
          <a:stretch>
            <a:fillRect/>
          </a:stretch>
        </p:blipFill>
        <p:spPr>
          <a:xfrm>
            <a:off x="253125" y="5339674"/>
            <a:ext cx="1434924" cy="1151551"/>
          </a:xfrm>
          <a:prstGeom prst="rect">
            <a:avLst/>
          </a:prstGeom>
          <a:noFill/>
          <a:ln>
            <a:noFill/>
          </a:ln>
        </p:spPr>
      </p:pic>
      <p:sp>
        <p:nvSpPr>
          <p:cNvPr id="205" name="Google Shape;205;p35"/>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3"/>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Extendable mirror with light</a:t>
            </a:r>
            <a:endParaRPr/>
          </a:p>
        </p:txBody>
      </p:sp>
      <p:sp>
        <p:nvSpPr>
          <p:cNvPr id="373" name="Google Shape;373;p53"/>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74" name="Google Shape;374;p53"/>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375" name="Google Shape;375;p53"/>
          <p:cNvPicPr preferRelativeResize="0"/>
          <p:nvPr/>
        </p:nvPicPr>
        <p:blipFill>
          <a:blip r:embed="rId4">
            <a:alphaModFix/>
          </a:blip>
          <a:stretch>
            <a:fillRect/>
          </a:stretch>
        </p:blipFill>
        <p:spPr>
          <a:xfrm>
            <a:off x="3370700" y="1422800"/>
            <a:ext cx="4933551" cy="4933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4"/>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Tools</a:t>
            </a:r>
            <a:r>
              <a:rPr lang="en">
                <a:solidFill>
                  <a:srgbClr val="CCCCCC"/>
                </a:solidFill>
              </a:rPr>
              <a:t>	</a:t>
            </a:r>
            <a:endParaRPr>
              <a:solidFill>
                <a:srgbClr val="CCCCCC"/>
              </a:solidFill>
            </a:endParaRPr>
          </a:p>
        </p:txBody>
      </p:sp>
      <p:sp>
        <p:nvSpPr>
          <p:cNvPr id="381" name="Google Shape;381;p54"/>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Flashlight</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Knee pads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Critter catching containers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Cleaning supplies - Label is the law. Always follow label instructions.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Pesticides - </a:t>
            </a:r>
            <a:r>
              <a:rPr lang="en">
                <a:solidFill>
                  <a:schemeClr val="dk1"/>
                </a:solidFill>
              </a:rPr>
              <a:t>Label is the law. Always follow label instructions.</a:t>
            </a:r>
            <a:endParaRPr>
              <a:solidFill>
                <a:schemeClr val="dk1"/>
              </a:solidFill>
            </a:endParaRPr>
          </a:p>
        </p:txBody>
      </p:sp>
      <p:sp>
        <p:nvSpPr>
          <p:cNvPr id="382" name="Google Shape;382;p54"/>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83" name="Google Shape;383;p54"/>
          <p:cNvPicPr preferRelativeResize="0"/>
          <p:nvPr/>
        </p:nvPicPr>
        <p:blipFill>
          <a:blip r:embed="rId3">
            <a:alphaModFix/>
          </a:blip>
          <a:stretch>
            <a:fillRect/>
          </a:stretch>
        </p:blipFill>
        <p:spPr>
          <a:xfrm>
            <a:off x="275000" y="5394649"/>
            <a:ext cx="1434924" cy="1151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5"/>
          <p:cNvSpPr txBox="1"/>
          <p:nvPr>
            <p:ph type="title"/>
          </p:nvPr>
        </p:nvSpPr>
        <p:spPr>
          <a:xfrm>
            <a:off x="311700" y="593367"/>
            <a:ext cx="8520600" cy="7635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BREAK </a:t>
            </a:r>
            <a:r>
              <a:rPr lang="en"/>
              <a:t>(10 Minutes)</a:t>
            </a:r>
            <a:endParaRPr/>
          </a:p>
        </p:txBody>
      </p:sp>
      <p:pic>
        <p:nvPicPr>
          <p:cNvPr id="390" name="Google Shape;390;p55"/>
          <p:cNvPicPr preferRelativeResize="0"/>
          <p:nvPr/>
        </p:nvPicPr>
        <p:blipFill rotWithShape="1">
          <a:blip r:embed="rId3">
            <a:alphaModFix/>
          </a:blip>
          <a:srcRect b="6823" l="3694" r="3471" t="2440"/>
          <a:stretch/>
        </p:blipFill>
        <p:spPr>
          <a:xfrm>
            <a:off x="1033825" y="1552733"/>
            <a:ext cx="7094175" cy="4622500"/>
          </a:xfrm>
          <a:prstGeom prst="rect">
            <a:avLst/>
          </a:prstGeom>
          <a:noFill/>
          <a:ln>
            <a:noFill/>
          </a:ln>
        </p:spPr>
      </p:pic>
      <p:sp>
        <p:nvSpPr>
          <p:cNvPr id="391" name="Google Shape;391;p55"/>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6"/>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Pest Damage</a:t>
            </a:r>
            <a:endParaRPr/>
          </a:p>
        </p:txBody>
      </p:sp>
      <p:sp>
        <p:nvSpPr>
          <p:cNvPr id="397" name="Google Shape;397;p56"/>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398" name="Google Shape;398;p56"/>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99" name="Google Shape;399;p56"/>
          <p:cNvPicPr preferRelativeResize="0"/>
          <p:nvPr/>
        </p:nvPicPr>
        <p:blipFill>
          <a:blip r:embed="rId3">
            <a:alphaModFix/>
          </a:blip>
          <a:stretch>
            <a:fillRect/>
          </a:stretch>
        </p:blipFill>
        <p:spPr>
          <a:xfrm>
            <a:off x="748250" y="2207350"/>
            <a:ext cx="4000500" cy="1905000"/>
          </a:xfrm>
          <a:prstGeom prst="rect">
            <a:avLst/>
          </a:prstGeom>
          <a:noFill/>
          <a:ln>
            <a:noFill/>
          </a:ln>
        </p:spPr>
      </p:pic>
      <p:pic>
        <p:nvPicPr>
          <p:cNvPr id="400" name="Google Shape;400;p56"/>
          <p:cNvPicPr preferRelativeResize="0"/>
          <p:nvPr/>
        </p:nvPicPr>
        <p:blipFill>
          <a:blip r:embed="rId4">
            <a:alphaModFix/>
          </a:blip>
          <a:stretch>
            <a:fillRect/>
          </a:stretch>
        </p:blipFill>
        <p:spPr>
          <a:xfrm>
            <a:off x="5296425" y="2955250"/>
            <a:ext cx="2905125" cy="3352800"/>
          </a:xfrm>
          <a:prstGeom prst="rect">
            <a:avLst/>
          </a:prstGeom>
          <a:noFill/>
          <a:ln>
            <a:noFill/>
          </a:ln>
        </p:spPr>
      </p:pic>
      <p:pic>
        <p:nvPicPr>
          <p:cNvPr id="401" name="Google Shape;401;p56"/>
          <p:cNvPicPr preferRelativeResize="0"/>
          <p:nvPr/>
        </p:nvPicPr>
        <p:blipFill>
          <a:blip r:embed="rId5">
            <a:alphaModFix/>
          </a:blip>
          <a:stretch>
            <a:fillRect/>
          </a:stretch>
        </p:blipFill>
        <p:spPr>
          <a:xfrm>
            <a:off x="275000" y="5394649"/>
            <a:ext cx="1434924" cy="1151551"/>
          </a:xfrm>
          <a:prstGeom prst="rect">
            <a:avLst/>
          </a:prstGeom>
          <a:noFill/>
          <a:ln>
            <a:noFill/>
          </a:ln>
        </p:spPr>
      </p:pic>
      <p:sp>
        <p:nvSpPr>
          <p:cNvPr id="402" name="Google Shape;402;p56"/>
          <p:cNvSpPr txBox="1"/>
          <p:nvPr/>
        </p:nvSpPr>
        <p:spPr>
          <a:xfrm>
            <a:off x="1495225" y="4226425"/>
            <a:ext cx="17943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Wood Boring Beetle</a:t>
            </a:r>
            <a:endParaRPr/>
          </a:p>
        </p:txBody>
      </p:sp>
      <p:sp>
        <p:nvSpPr>
          <p:cNvPr id="403" name="Google Shape;403;p56"/>
          <p:cNvSpPr txBox="1"/>
          <p:nvPr/>
        </p:nvSpPr>
        <p:spPr>
          <a:xfrm>
            <a:off x="5641925" y="2541850"/>
            <a:ext cx="20574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Dermestid Beetle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7"/>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Pest Damage</a:t>
            </a:r>
            <a:endParaRPr/>
          </a:p>
        </p:txBody>
      </p:sp>
      <p:sp>
        <p:nvSpPr>
          <p:cNvPr id="409" name="Google Shape;409;p57"/>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410" name="Google Shape;410;p57"/>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411" name="Google Shape;411;p57"/>
          <p:cNvPicPr preferRelativeResize="0"/>
          <p:nvPr/>
        </p:nvPicPr>
        <p:blipFill>
          <a:blip r:embed="rId3">
            <a:alphaModFix/>
          </a:blip>
          <a:stretch>
            <a:fillRect/>
          </a:stretch>
        </p:blipFill>
        <p:spPr>
          <a:xfrm>
            <a:off x="275000" y="5394649"/>
            <a:ext cx="1434924" cy="1151551"/>
          </a:xfrm>
          <a:prstGeom prst="rect">
            <a:avLst/>
          </a:prstGeom>
          <a:noFill/>
          <a:ln>
            <a:noFill/>
          </a:ln>
        </p:spPr>
      </p:pic>
      <p:pic>
        <p:nvPicPr>
          <p:cNvPr id="412" name="Google Shape;412;p57"/>
          <p:cNvPicPr preferRelativeResize="0"/>
          <p:nvPr/>
        </p:nvPicPr>
        <p:blipFill>
          <a:blip r:embed="rId4">
            <a:alphaModFix/>
          </a:blip>
          <a:stretch>
            <a:fillRect/>
          </a:stretch>
        </p:blipFill>
        <p:spPr>
          <a:xfrm>
            <a:off x="4572000" y="448575"/>
            <a:ext cx="4186575" cy="3139926"/>
          </a:xfrm>
          <a:prstGeom prst="rect">
            <a:avLst/>
          </a:prstGeom>
          <a:noFill/>
          <a:ln>
            <a:noFill/>
          </a:ln>
        </p:spPr>
      </p:pic>
      <p:pic>
        <p:nvPicPr>
          <p:cNvPr id="413" name="Google Shape;413;p57"/>
          <p:cNvPicPr preferRelativeResize="0"/>
          <p:nvPr/>
        </p:nvPicPr>
        <p:blipFill>
          <a:blip r:embed="rId5">
            <a:alphaModFix/>
          </a:blip>
          <a:stretch>
            <a:fillRect/>
          </a:stretch>
        </p:blipFill>
        <p:spPr>
          <a:xfrm>
            <a:off x="672900" y="1883925"/>
            <a:ext cx="3860354" cy="3139925"/>
          </a:xfrm>
          <a:prstGeom prst="rect">
            <a:avLst/>
          </a:prstGeom>
          <a:noFill/>
          <a:ln>
            <a:noFill/>
          </a:ln>
        </p:spPr>
      </p:pic>
      <p:sp>
        <p:nvSpPr>
          <p:cNvPr id="414" name="Google Shape;414;p57"/>
          <p:cNvSpPr txBox="1"/>
          <p:nvPr/>
        </p:nvSpPr>
        <p:spPr>
          <a:xfrm>
            <a:off x="4824525" y="4047025"/>
            <a:ext cx="23025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Dermestid Beetle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8"/>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Pest Damage</a:t>
            </a:r>
            <a:endParaRPr/>
          </a:p>
        </p:txBody>
      </p:sp>
      <p:sp>
        <p:nvSpPr>
          <p:cNvPr id="420" name="Google Shape;420;p58"/>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421" name="Google Shape;421;p58"/>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422" name="Google Shape;422;p58"/>
          <p:cNvPicPr preferRelativeResize="0"/>
          <p:nvPr/>
        </p:nvPicPr>
        <p:blipFill>
          <a:blip r:embed="rId3">
            <a:alphaModFix/>
          </a:blip>
          <a:stretch>
            <a:fillRect/>
          </a:stretch>
        </p:blipFill>
        <p:spPr>
          <a:xfrm>
            <a:off x="275000" y="5394649"/>
            <a:ext cx="1434924" cy="1151551"/>
          </a:xfrm>
          <a:prstGeom prst="rect">
            <a:avLst/>
          </a:prstGeom>
          <a:noFill/>
          <a:ln>
            <a:noFill/>
          </a:ln>
        </p:spPr>
      </p:pic>
      <p:sp>
        <p:nvSpPr>
          <p:cNvPr id="423" name="Google Shape;423;p58"/>
          <p:cNvSpPr txBox="1"/>
          <p:nvPr/>
        </p:nvSpPr>
        <p:spPr>
          <a:xfrm>
            <a:off x="4824525" y="4047025"/>
            <a:ext cx="23025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Dermestid Beetle</a:t>
            </a:r>
            <a:endParaRPr/>
          </a:p>
        </p:txBody>
      </p:sp>
      <p:pic>
        <p:nvPicPr>
          <p:cNvPr id="424" name="Google Shape;424;p58"/>
          <p:cNvPicPr preferRelativeResize="0"/>
          <p:nvPr/>
        </p:nvPicPr>
        <p:blipFill>
          <a:blip r:embed="rId4">
            <a:alphaModFix/>
          </a:blip>
          <a:stretch>
            <a:fillRect/>
          </a:stretch>
        </p:blipFill>
        <p:spPr>
          <a:xfrm>
            <a:off x="3908775" y="3568550"/>
            <a:ext cx="5235226" cy="3226000"/>
          </a:xfrm>
          <a:prstGeom prst="rect">
            <a:avLst/>
          </a:prstGeom>
          <a:noFill/>
          <a:ln>
            <a:noFill/>
          </a:ln>
        </p:spPr>
      </p:pic>
      <p:pic>
        <p:nvPicPr>
          <p:cNvPr id="425" name="Google Shape;425;p58"/>
          <p:cNvPicPr preferRelativeResize="0"/>
          <p:nvPr/>
        </p:nvPicPr>
        <p:blipFill>
          <a:blip r:embed="rId5">
            <a:alphaModFix/>
          </a:blip>
          <a:stretch>
            <a:fillRect/>
          </a:stretch>
        </p:blipFill>
        <p:spPr>
          <a:xfrm>
            <a:off x="219300" y="1633200"/>
            <a:ext cx="4894300" cy="2748250"/>
          </a:xfrm>
          <a:prstGeom prst="rect">
            <a:avLst/>
          </a:prstGeom>
          <a:noFill/>
          <a:ln>
            <a:noFill/>
          </a:ln>
        </p:spPr>
      </p:pic>
      <p:sp>
        <p:nvSpPr>
          <p:cNvPr id="426" name="Google Shape;426;p58"/>
          <p:cNvSpPr txBox="1"/>
          <p:nvPr/>
        </p:nvSpPr>
        <p:spPr>
          <a:xfrm>
            <a:off x="5502350" y="2163050"/>
            <a:ext cx="2611500" cy="7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Silverfish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9"/>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Common Pests</a:t>
            </a:r>
            <a:endParaRPr/>
          </a:p>
        </p:txBody>
      </p:sp>
      <p:sp>
        <p:nvSpPr>
          <p:cNvPr id="432" name="Google Shape;432;p59"/>
          <p:cNvSpPr txBox="1"/>
          <p:nvPr>
            <p:ph idx="1" type="body"/>
          </p:nvPr>
        </p:nvSpPr>
        <p:spPr>
          <a:xfrm>
            <a:off x="3696625" y="1474750"/>
            <a:ext cx="46899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Pests you may encounter:</a:t>
            </a:r>
            <a:endParaRPr>
              <a:solidFill>
                <a:schemeClr val="dk1"/>
              </a:solidFill>
            </a:endParaRPr>
          </a:p>
          <a:p>
            <a:pPr indent="-317500" lvl="0" marL="457200" rtl="0" algn="l">
              <a:spcBef>
                <a:spcPts val="800"/>
              </a:spcBef>
              <a:spcAft>
                <a:spcPts val="0"/>
              </a:spcAft>
              <a:buSzPts val="1400"/>
              <a:buChar char="-"/>
            </a:pPr>
            <a:r>
              <a:rPr lang="en">
                <a:solidFill>
                  <a:schemeClr val="dk1"/>
                </a:solidFill>
              </a:rPr>
              <a:t>Damaging pests</a:t>
            </a:r>
            <a:endParaRPr>
              <a:solidFill>
                <a:schemeClr val="dk1"/>
              </a:solidFill>
            </a:endParaRPr>
          </a:p>
          <a:p>
            <a:pPr indent="-317500" lvl="1" marL="914400" rtl="0" algn="l">
              <a:spcBef>
                <a:spcPts val="0"/>
              </a:spcBef>
              <a:spcAft>
                <a:spcPts val="0"/>
              </a:spcAft>
              <a:buSzPts val="1400"/>
              <a:buChar char="-"/>
            </a:pPr>
            <a:r>
              <a:rPr lang="en">
                <a:solidFill>
                  <a:schemeClr val="dk1"/>
                </a:solidFill>
              </a:rPr>
              <a:t>German cockroaches</a:t>
            </a:r>
            <a:endParaRPr>
              <a:solidFill>
                <a:schemeClr val="dk1"/>
              </a:solidFill>
            </a:endParaRPr>
          </a:p>
          <a:p>
            <a:pPr indent="-317500" lvl="1" marL="914400" rtl="0" algn="l">
              <a:spcBef>
                <a:spcPts val="0"/>
              </a:spcBef>
              <a:spcAft>
                <a:spcPts val="0"/>
              </a:spcAft>
              <a:buSzPts val="1400"/>
              <a:buChar char="-"/>
            </a:pPr>
            <a:r>
              <a:rPr lang="en">
                <a:solidFill>
                  <a:schemeClr val="dk1"/>
                </a:solidFill>
              </a:rPr>
              <a:t>Silverfish</a:t>
            </a:r>
            <a:endParaRPr>
              <a:solidFill>
                <a:schemeClr val="dk1"/>
              </a:solidFill>
            </a:endParaRPr>
          </a:p>
          <a:p>
            <a:pPr indent="-317500" lvl="1" marL="914400" rtl="0" algn="l">
              <a:spcBef>
                <a:spcPts val="0"/>
              </a:spcBef>
              <a:spcAft>
                <a:spcPts val="0"/>
              </a:spcAft>
              <a:buSzPts val="1400"/>
              <a:buChar char="-"/>
            </a:pPr>
            <a:r>
              <a:rPr lang="en">
                <a:solidFill>
                  <a:schemeClr val="dk1"/>
                </a:solidFill>
              </a:rPr>
              <a:t>Book lice</a:t>
            </a:r>
            <a:endParaRPr>
              <a:solidFill>
                <a:schemeClr val="dk1"/>
              </a:solidFill>
            </a:endParaRPr>
          </a:p>
          <a:p>
            <a:pPr indent="-317500" lvl="1" marL="914400" rtl="0" algn="l">
              <a:spcBef>
                <a:spcPts val="0"/>
              </a:spcBef>
              <a:spcAft>
                <a:spcPts val="0"/>
              </a:spcAft>
              <a:buSzPts val="1400"/>
              <a:buChar char="-"/>
            </a:pPr>
            <a:r>
              <a:rPr lang="en">
                <a:solidFill>
                  <a:schemeClr val="dk1"/>
                </a:solidFill>
              </a:rPr>
              <a:t>Dermestid beetles</a:t>
            </a:r>
            <a:endParaRPr>
              <a:solidFill>
                <a:schemeClr val="dk1"/>
              </a:solidFill>
            </a:endParaRPr>
          </a:p>
          <a:p>
            <a:pPr indent="-317500" lvl="1" marL="914400" rtl="0" algn="l">
              <a:spcBef>
                <a:spcPts val="0"/>
              </a:spcBef>
              <a:spcAft>
                <a:spcPts val="0"/>
              </a:spcAft>
              <a:buSzPts val="1400"/>
              <a:buChar char="-"/>
            </a:pPr>
            <a:r>
              <a:rPr lang="en">
                <a:solidFill>
                  <a:schemeClr val="dk1"/>
                </a:solidFill>
              </a:rPr>
              <a:t>Mice</a:t>
            </a:r>
            <a:endParaRPr>
              <a:solidFill>
                <a:schemeClr val="dk1"/>
              </a:solidFill>
            </a:endParaRPr>
          </a:p>
          <a:p>
            <a:pPr indent="0" lvl="0" marL="45720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Char char="-"/>
            </a:pPr>
            <a:r>
              <a:rPr lang="en">
                <a:solidFill>
                  <a:schemeClr val="dk1"/>
                </a:solidFill>
              </a:rPr>
              <a:t>Nuisance</a:t>
            </a:r>
            <a:r>
              <a:rPr lang="en">
                <a:solidFill>
                  <a:schemeClr val="dk1"/>
                </a:solidFill>
              </a:rPr>
              <a:t> pests</a:t>
            </a:r>
            <a:endParaRPr>
              <a:solidFill>
                <a:schemeClr val="dk1"/>
              </a:solidFill>
            </a:endParaRPr>
          </a:p>
          <a:p>
            <a:pPr indent="-317500" lvl="1" marL="914400" rtl="0" algn="l">
              <a:spcBef>
                <a:spcPts val="0"/>
              </a:spcBef>
              <a:spcAft>
                <a:spcPts val="0"/>
              </a:spcAft>
              <a:buSzPts val="1400"/>
              <a:buChar char="-"/>
            </a:pPr>
            <a:r>
              <a:rPr lang="en">
                <a:solidFill>
                  <a:schemeClr val="dk1"/>
                </a:solidFill>
              </a:rPr>
              <a:t>Flies</a:t>
            </a:r>
            <a:endParaRPr>
              <a:solidFill>
                <a:schemeClr val="dk1"/>
              </a:solidFill>
            </a:endParaRPr>
          </a:p>
          <a:p>
            <a:pPr indent="-317500" lvl="1" marL="914400" rtl="0" algn="l">
              <a:spcBef>
                <a:spcPts val="0"/>
              </a:spcBef>
              <a:spcAft>
                <a:spcPts val="0"/>
              </a:spcAft>
              <a:buSzPts val="1400"/>
              <a:buChar char="-"/>
            </a:pPr>
            <a:r>
              <a:rPr lang="en">
                <a:solidFill>
                  <a:schemeClr val="dk1"/>
                </a:solidFill>
              </a:rPr>
              <a:t>Birds</a:t>
            </a:r>
            <a:endParaRPr>
              <a:solidFill>
                <a:schemeClr val="dk1"/>
              </a:solidFill>
            </a:endParaRPr>
          </a:p>
          <a:p>
            <a:pPr indent="-317500" lvl="1" marL="914400" rtl="0" algn="l">
              <a:spcBef>
                <a:spcPts val="0"/>
              </a:spcBef>
              <a:spcAft>
                <a:spcPts val="0"/>
              </a:spcAft>
              <a:buSzPts val="1400"/>
              <a:buChar char="-"/>
            </a:pPr>
            <a:r>
              <a:rPr lang="en">
                <a:solidFill>
                  <a:schemeClr val="dk1"/>
                </a:solidFill>
              </a:rPr>
              <a:t>Bats</a:t>
            </a:r>
            <a:endParaRPr>
              <a:solidFill>
                <a:schemeClr val="dk1"/>
              </a:solidFill>
            </a:endParaRPr>
          </a:p>
          <a:p>
            <a:pPr indent="-317500" lvl="1" marL="914400" rtl="0" algn="l">
              <a:spcBef>
                <a:spcPts val="0"/>
              </a:spcBef>
              <a:spcAft>
                <a:spcPts val="0"/>
              </a:spcAft>
              <a:buSzPts val="1400"/>
              <a:buChar char="-"/>
            </a:pPr>
            <a:r>
              <a:rPr lang="en">
                <a:solidFill>
                  <a:schemeClr val="dk1"/>
                </a:solidFill>
              </a:rPr>
              <a:t>Ants</a:t>
            </a:r>
            <a:endParaRPr>
              <a:solidFill>
                <a:schemeClr val="dk1"/>
              </a:solidFill>
            </a:endParaRPr>
          </a:p>
          <a:p>
            <a:pPr indent="-317500" lvl="1" marL="914400" rtl="0" algn="l">
              <a:spcBef>
                <a:spcPts val="0"/>
              </a:spcBef>
              <a:spcAft>
                <a:spcPts val="0"/>
              </a:spcAft>
              <a:buSzPts val="1400"/>
              <a:buChar char="-"/>
            </a:pPr>
            <a:r>
              <a:rPr lang="en">
                <a:solidFill>
                  <a:schemeClr val="dk1"/>
                </a:solidFill>
              </a:rPr>
              <a:t>Outdoor cockroaches (American, Oriental, etc)</a:t>
            </a:r>
            <a:endParaRPr>
              <a:solidFill>
                <a:schemeClr val="dk1"/>
              </a:solidFill>
            </a:endParaRPr>
          </a:p>
          <a:p>
            <a:pPr indent="-317500" lvl="1" marL="914400" rtl="0" algn="l">
              <a:spcBef>
                <a:spcPts val="0"/>
              </a:spcBef>
              <a:spcAft>
                <a:spcPts val="0"/>
              </a:spcAft>
              <a:buSzPts val="1400"/>
              <a:buChar char="-"/>
            </a:pPr>
            <a:r>
              <a:rPr lang="en">
                <a:solidFill>
                  <a:schemeClr val="dk1"/>
                </a:solidFill>
              </a:rPr>
              <a:t>Spiders</a:t>
            </a:r>
            <a:endParaRPr>
              <a:solidFill>
                <a:schemeClr val="dk1"/>
              </a:solidFill>
            </a:endParaRPr>
          </a:p>
          <a:p>
            <a:pPr indent="-317500" lvl="1" marL="914400" rtl="0" algn="l">
              <a:spcBef>
                <a:spcPts val="0"/>
              </a:spcBef>
              <a:spcAft>
                <a:spcPts val="0"/>
              </a:spcAft>
              <a:buSzPts val="1400"/>
              <a:buChar char="-"/>
            </a:pPr>
            <a:r>
              <a:rPr lang="en">
                <a:solidFill>
                  <a:schemeClr val="dk1"/>
                </a:solidFill>
              </a:rPr>
              <a:t>Snakes??</a:t>
            </a:r>
            <a:endParaRPr>
              <a:solidFill>
                <a:schemeClr val="dk1"/>
              </a:solidFill>
            </a:endParaRPr>
          </a:p>
        </p:txBody>
      </p:sp>
      <p:sp>
        <p:nvSpPr>
          <p:cNvPr id="433" name="Google Shape;433;p59"/>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434" name="Google Shape;434;p59"/>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435" name="Google Shape;435;p59"/>
          <p:cNvPicPr preferRelativeResize="0"/>
          <p:nvPr/>
        </p:nvPicPr>
        <p:blipFill>
          <a:blip r:embed="rId4">
            <a:alphaModFix/>
          </a:blip>
          <a:stretch>
            <a:fillRect/>
          </a:stretch>
        </p:blipFill>
        <p:spPr>
          <a:xfrm>
            <a:off x="1132750" y="1533075"/>
            <a:ext cx="2284575" cy="2918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german_roaches" id="440" name="Google Shape;440;p60"/>
          <p:cNvPicPr preferRelativeResize="0"/>
          <p:nvPr/>
        </p:nvPicPr>
        <p:blipFill rotWithShape="1">
          <a:blip r:embed="rId3">
            <a:alphaModFix/>
          </a:blip>
          <a:srcRect b="0" l="0" r="0" t="0"/>
          <a:stretch/>
        </p:blipFill>
        <p:spPr>
          <a:xfrm>
            <a:off x="914400" y="1220746"/>
            <a:ext cx="5943600" cy="4017434"/>
          </a:xfrm>
          <a:prstGeom prst="rect">
            <a:avLst/>
          </a:prstGeom>
          <a:noFill/>
          <a:ln>
            <a:noFill/>
          </a:ln>
        </p:spPr>
      </p:pic>
      <p:sp>
        <p:nvSpPr>
          <p:cNvPr id="441" name="Google Shape;441;p60"/>
          <p:cNvSpPr txBox="1"/>
          <p:nvPr/>
        </p:nvSpPr>
        <p:spPr>
          <a:xfrm>
            <a:off x="0" y="152400"/>
            <a:ext cx="8915400" cy="5668800"/>
          </a:xfrm>
          <a:prstGeom prst="rect">
            <a:avLst/>
          </a:prstGeom>
          <a:noFill/>
          <a:ln>
            <a:noFill/>
          </a:ln>
        </p:spPr>
        <p:txBody>
          <a:bodyPr anchorCtr="0" anchor="t" bIns="45700" lIns="91425" spcFirstLastPara="1" rIns="91425" wrap="square" tIns="45700">
            <a:noAutofit/>
          </a:bodyPr>
          <a:lstStyle/>
          <a:p>
            <a:pPr indent="-285750" lvl="1" marL="742950" marR="0" rtl="0" algn="l">
              <a:spcBef>
                <a:spcPts val="0"/>
              </a:spcBef>
              <a:spcAft>
                <a:spcPts val="0"/>
              </a:spcAft>
              <a:buNone/>
            </a:pPr>
            <a:r>
              <a:rPr lang="en" sz="2800">
                <a:solidFill>
                  <a:schemeClr val="dk1"/>
                </a:solidFill>
              </a:rPr>
              <a:t>Let's</a:t>
            </a:r>
            <a:r>
              <a:rPr lang="en" sz="2800">
                <a:solidFill>
                  <a:schemeClr val="dk1"/>
                </a:solidFill>
              </a:rPr>
              <a:t> think like a pest</a:t>
            </a:r>
            <a:endParaRPr sz="2800">
              <a:solidFill>
                <a:schemeClr val="dk1"/>
              </a:solidFill>
            </a:endParaRPr>
          </a:p>
          <a:p>
            <a:pPr indent="-285750" lvl="1" marL="1200150" marR="0" rtl="0" algn="l">
              <a:spcBef>
                <a:spcPts val="0"/>
              </a:spcBef>
              <a:spcAft>
                <a:spcPts val="0"/>
              </a:spcAft>
              <a:buNone/>
            </a:pPr>
            <a:r>
              <a:rPr lang="en" sz="2800">
                <a:solidFill>
                  <a:schemeClr val="dk1"/>
                </a:solidFill>
              </a:rPr>
              <a:t>Example: </a:t>
            </a:r>
            <a:r>
              <a:rPr i="0" lang="en" sz="2800" u="none" cap="none" strike="noStrike">
                <a:solidFill>
                  <a:schemeClr val="dk1"/>
                </a:solidFill>
              </a:rPr>
              <a:t>German cockroach</a:t>
            </a:r>
            <a:endParaRPr sz="200">
              <a:solidFill>
                <a:schemeClr val="dk1"/>
              </a:solidFill>
            </a:endParaRPr>
          </a:p>
          <a:p>
            <a:pPr indent="-285750" lvl="1" marL="742950" marR="0" rtl="0" algn="l">
              <a:spcBef>
                <a:spcPts val="640"/>
              </a:spcBef>
              <a:spcAft>
                <a:spcPts val="0"/>
              </a:spcAft>
              <a:buNone/>
            </a:pPr>
            <a:r>
              <a:rPr b="1" i="1" lang="en" sz="3200" u="none" cap="none" strike="noStrike">
                <a:solidFill>
                  <a:srgbClr val="FFFFFF"/>
                </a:solidFill>
                <a:latin typeface="Book Antiqua"/>
                <a:ea typeface="Book Antiqua"/>
                <a:cs typeface="Book Antiqua"/>
                <a:sym typeface="Book Antiqua"/>
              </a:rPr>
              <a:t>	</a:t>
            </a:r>
            <a:endParaRPr b="0" i="0" sz="4000" u="none" cap="none" strike="noStrike">
              <a:solidFill>
                <a:srgbClr val="FFFFFF"/>
              </a:solidFill>
              <a:latin typeface="Calibri"/>
              <a:ea typeface="Calibri"/>
              <a:cs typeface="Calibri"/>
              <a:sym typeface="Calibri"/>
            </a:endParaRPr>
          </a:p>
          <a:p>
            <a:pPr indent="-342900" lvl="0" marL="342900" marR="0" rtl="0" algn="l">
              <a:spcBef>
                <a:spcPts val="800"/>
              </a:spcBef>
              <a:spcAft>
                <a:spcPts val="0"/>
              </a:spcAft>
              <a:buClr>
                <a:schemeClr val="dk1"/>
              </a:buClr>
              <a:buSzPts val="4000"/>
              <a:buFont typeface="Noto Sans Symbols"/>
              <a:buNone/>
            </a:pPr>
            <a:r>
              <a:t/>
            </a:r>
            <a:endParaRPr sz="4000">
              <a:solidFill>
                <a:srgbClr val="FFFFFF"/>
              </a:solidFill>
              <a:latin typeface="Calibri"/>
              <a:ea typeface="Calibri"/>
              <a:cs typeface="Calibri"/>
              <a:sym typeface="Calibri"/>
            </a:endParaRPr>
          </a:p>
        </p:txBody>
      </p:sp>
      <p:pic>
        <p:nvPicPr>
          <p:cNvPr id="442" name="Google Shape;442;p60"/>
          <p:cNvPicPr preferRelativeResize="0"/>
          <p:nvPr/>
        </p:nvPicPr>
        <p:blipFill>
          <a:blip r:embed="rId4">
            <a:alphaModFix/>
          </a:blip>
          <a:stretch>
            <a:fillRect/>
          </a:stretch>
        </p:blipFill>
        <p:spPr>
          <a:xfrm>
            <a:off x="235125" y="5355449"/>
            <a:ext cx="1434924" cy="1151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1"/>
          <p:cNvSpPr txBox="1"/>
          <p:nvPr>
            <p:ph idx="1" type="body"/>
          </p:nvPr>
        </p:nvSpPr>
        <p:spPr>
          <a:xfrm>
            <a:off x="-273400" y="424675"/>
            <a:ext cx="8153400" cy="5181600"/>
          </a:xfrm>
          <a:prstGeom prst="rect">
            <a:avLst/>
          </a:prstGeom>
          <a:noFill/>
          <a:ln>
            <a:noFill/>
          </a:ln>
        </p:spPr>
        <p:txBody>
          <a:bodyPr anchorCtr="0" anchor="t" bIns="45700" lIns="91425" spcFirstLastPara="1" rIns="91425" wrap="square" tIns="45700">
            <a:normAutofit/>
          </a:bodyPr>
          <a:lstStyle/>
          <a:p>
            <a:pPr indent="-285750" lvl="1" marL="742950" rtl="0" algn="l">
              <a:spcBef>
                <a:spcPts val="0"/>
              </a:spcBef>
              <a:spcAft>
                <a:spcPts val="0"/>
              </a:spcAft>
              <a:buClr>
                <a:schemeClr val="hlink"/>
              </a:buClr>
              <a:buSzPts val="3600"/>
              <a:buFont typeface="Book Antiqua"/>
              <a:buNone/>
            </a:pPr>
            <a:r>
              <a:rPr lang="en">
                <a:solidFill>
                  <a:schemeClr val="dk1"/>
                </a:solidFill>
                <a:latin typeface="Arial"/>
                <a:ea typeface="Arial"/>
                <a:cs typeface="Arial"/>
                <a:sym typeface="Arial"/>
              </a:rPr>
              <a:t>German cockroach</a:t>
            </a:r>
            <a:endParaRPr>
              <a:solidFill>
                <a:schemeClr val="dk1"/>
              </a:solidFill>
              <a:latin typeface="Arial"/>
              <a:ea typeface="Arial"/>
              <a:cs typeface="Arial"/>
              <a:sym typeface="Arial"/>
            </a:endParaRPr>
          </a:p>
          <a:p>
            <a:pPr indent="-177800" lvl="2" marL="1143000" rtl="0" algn="l">
              <a:spcBef>
                <a:spcPts val="560"/>
              </a:spcBef>
              <a:spcAft>
                <a:spcPts val="0"/>
              </a:spcAft>
              <a:buClr>
                <a:schemeClr val="dk1"/>
              </a:buClr>
              <a:buSzPts val="2000"/>
              <a:buChar char="•"/>
            </a:pPr>
            <a:r>
              <a:rPr lang="en" sz="2000">
                <a:solidFill>
                  <a:schemeClr val="dk1"/>
                </a:solidFill>
                <a:latin typeface="Arial"/>
                <a:ea typeface="Arial"/>
                <a:cs typeface="Arial"/>
                <a:sym typeface="Arial"/>
              </a:rPr>
              <a:t>Like warm, humid places </a:t>
            </a:r>
            <a:endParaRPr sz="2000">
              <a:solidFill>
                <a:schemeClr val="dk1"/>
              </a:solidFill>
              <a:latin typeface="Arial"/>
              <a:ea typeface="Arial"/>
              <a:cs typeface="Arial"/>
              <a:sym typeface="Arial"/>
            </a:endParaRPr>
          </a:p>
          <a:p>
            <a:pPr indent="-177800" lvl="2" marL="1143000" rtl="0" algn="l">
              <a:spcBef>
                <a:spcPts val="560"/>
              </a:spcBef>
              <a:spcAft>
                <a:spcPts val="0"/>
              </a:spcAft>
              <a:buClr>
                <a:schemeClr val="dk1"/>
              </a:buClr>
              <a:buSzPts val="2000"/>
              <a:buChar char="•"/>
            </a:pPr>
            <a:r>
              <a:rPr lang="en" sz="2000">
                <a:solidFill>
                  <a:schemeClr val="dk1"/>
                </a:solidFill>
                <a:latin typeface="Arial"/>
                <a:ea typeface="Arial"/>
                <a:cs typeface="Arial"/>
                <a:sym typeface="Arial"/>
              </a:rPr>
              <a:t>Proliferate in human homes </a:t>
            </a:r>
            <a:endParaRPr sz="2000">
              <a:solidFill>
                <a:schemeClr val="dk1"/>
              </a:solidFill>
              <a:latin typeface="Arial"/>
              <a:ea typeface="Arial"/>
              <a:cs typeface="Arial"/>
              <a:sym typeface="Arial"/>
            </a:endParaRPr>
          </a:p>
          <a:p>
            <a:pPr indent="-177800" lvl="2" marL="1143000" rtl="0" algn="l">
              <a:spcBef>
                <a:spcPts val="560"/>
              </a:spcBef>
              <a:spcAft>
                <a:spcPts val="0"/>
              </a:spcAft>
              <a:buClr>
                <a:schemeClr val="dk1"/>
              </a:buClr>
              <a:buSzPts val="2000"/>
              <a:buChar char="•"/>
            </a:pPr>
            <a:r>
              <a:rPr lang="en" sz="2000">
                <a:solidFill>
                  <a:schemeClr val="dk1"/>
                </a:solidFill>
                <a:latin typeface="Arial"/>
                <a:ea typeface="Arial"/>
                <a:cs typeface="Arial"/>
                <a:sym typeface="Arial"/>
              </a:rPr>
              <a:t>Hide out in cracks and crevices close to food and water sources</a:t>
            </a:r>
            <a:endParaRPr sz="2000">
              <a:solidFill>
                <a:schemeClr val="dk1"/>
              </a:solidFill>
              <a:latin typeface="Arial"/>
              <a:ea typeface="Arial"/>
              <a:cs typeface="Arial"/>
              <a:sym typeface="Arial"/>
            </a:endParaRPr>
          </a:p>
          <a:p>
            <a:pPr indent="0" lvl="0" marL="0" rtl="0" algn="l">
              <a:spcBef>
                <a:spcPts val="720"/>
              </a:spcBef>
              <a:spcAft>
                <a:spcPts val="0"/>
              </a:spcAft>
              <a:buClr>
                <a:srgbClr val="F2F2F2"/>
              </a:buClr>
              <a:buSzPts val="3600"/>
              <a:buNone/>
            </a:pPr>
            <a:r>
              <a:t/>
            </a:r>
            <a:endParaRPr sz="3600">
              <a:solidFill>
                <a:schemeClr val="dk1"/>
              </a:solidFill>
            </a:endParaRPr>
          </a:p>
        </p:txBody>
      </p:sp>
      <p:pic>
        <p:nvPicPr>
          <p:cNvPr descr="http://static.howstuffworks.com/gif/cockroach-6.jpg" id="452" name="Google Shape;452;p61"/>
          <p:cNvPicPr preferRelativeResize="0"/>
          <p:nvPr/>
        </p:nvPicPr>
        <p:blipFill rotWithShape="1">
          <a:blip r:embed="rId3">
            <a:alphaModFix/>
          </a:blip>
          <a:srcRect b="0" l="0" r="0" t="0"/>
          <a:stretch/>
        </p:blipFill>
        <p:spPr>
          <a:xfrm>
            <a:off x="1789375" y="4014175"/>
            <a:ext cx="3296175" cy="2563250"/>
          </a:xfrm>
          <a:prstGeom prst="rect">
            <a:avLst/>
          </a:prstGeom>
          <a:noFill/>
          <a:ln>
            <a:noFill/>
          </a:ln>
        </p:spPr>
      </p:pic>
      <p:pic>
        <p:nvPicPr>
          <p:cNvPr descr="http://creatures.ifas.ufl.edu/urban/roaches/german_roach_01.jpg" id="453" name="Google Shape;453;p61"/>
          <p:cNvPicPr preferRelativeResize="0"/>
          <p:nvPr/>
        </p:nvPicPr>
        <p:blipFill rotWithShape="1">
          <a:blip r:embed="rId4">
            <a:alphaModFix/>
          </a:blip>
          <a:srcRect b="0" l="0" r="0" t="0"/>
          <a:stretch/>
        </p:blipFill>
        <p:spPr>
          <a:xfrm>
            <a:off x="4514798" y="2089124"/>
            <a:ext cx="3113650" cy="1813700"/>
          </a:xfrm>
          <a:prstGeom prst="rect">
            <a:avLst/>
          </a:prstGeom>
          <a:noFill/>
          <a:ln>
            <a:noFill/>
          </a:ln>
        </p:spPr>
      </p:pic>
      <p:pic>
        <p:nvPicPr>
          <p:cNvPr descr="http://creatures.ifas.ufl.edu/urban/roaches/german_roach_06.jpg" id="454" name="Google Shape;454;p61"/>
          <p:cNvPicPr preferRelativeResize="0"/>
          <p:nvPr/>
        </p:nvPicPr>
        <p:blipFill rotWithShape="1">
          <a:blip r:embed="rId5">
            <a:alphaModFix/>
          </a:blip>
          <a:srcRect b="8192" l="0" r="0" t="7873"/>
          <a:stretch/>
        </p:blipFill>
        <p:spPr>
          <a:xfrm>
            <a:off x="5085550" y="4014175"/>
            <a:ext cx="3728425" cy="2323275"/>
          </a:xfrm>
          <a:prstGeom prst="rect">
            <a:avLst/>
          </a:prstGeom>
          <a:noFill/>
          <a:ln>
            <a:noFill/>
          </a:ln>
        </p:spPr>
      </p:pic>
      <p:pic>
        <p:nvPicPr>
          <p:cNvPr id="455" name="Google Shape;455;p61"/>
          <p:cNvPicPr preferRelativeResize="0"/>
          <p:nvPr/>
        </p:nvPicPr>
        <p:blipFill>
          <a:blip r:embed="rId6">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cockroach graph.jpg" id="462" name="Google Shape;462;p62"/>
          <p:cNvPicPr preferRelativeResize="0"/>
          <p:nvPr/>
        </p:nvPicPr>
        <p:blipFill rotWithShape="1">
          <a:blip r:embed="rId3">
            <a:alphaModFix/>
          </a:blip>
          <a:srcRect b="0" l="0" r="0" t="0"/>
          <a:stretch/>
        </p:blipFill>
        <p:spPr>
          <a:xfrm>
            <a:off x="1807775" y="1408150"/>
            <a:ext cx="6858001" cy="4505125"/>
          </a:xfrm>
          <a:prstGeom prst="rect">
            <a:avLst/>
          </a:prstGeom>
          <a:noFill/>
          <a:ln>
            <a:noFill/>
          </a:ln>
        </p:spPr>
      </p:pic>
      <p:sp>
        <p:nvSpPr>
          <p:cNvPr id="463" name="Google Shape;463;p62"/>
          <p:cNvSpPr txBox="1"/>
          <p:nvPr/>
        </p:nvSpPr>
        <p:spPr>
          <a:xfrm>
            <a:off x="413036" y="533400"/>
            <a:ext cx="4151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chemeClr val="dk1"/>
                </a:solidFill>
              </a:rPr>
              <a:t>German cockroach</a:t>
            </a:r>
            <a:endParaRPr sz="600">
              <a:solidFill>
                <a:schemeClr val="dk1"/>
              </a:solidFill>
            </a:endParaRPr>
          </a:p>
        </p:txBody>
      </p:sp>
      <p:pic>
        <p:nvPicPr>
          <p:cNvPr id="464" name="Google Shape;464;p62"/>
          <p:cNvPicPr preferRelativeResize="0"/>
          <p:nvPr/>
        </p:nvPicPr>
        <p:blipFill>
          <a:blip r:embed="rId4">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latin typeface="Calibri"/>
                <a:ea typeface="Calibri"/>
                <a:cs typeface="Calibri"/>
                <a:sym typeface="Calibri"/>
              </a:rPr>
              <a:t>INTRODUCTIONS</a:t>
            </a:r>
            <a:endParaRPr b="1">
              <a:latin typeface="Calibri"/>
              <a:ea typeface="Calibri"/>
              <a:cs typeface="Calibri"/>
              <a:sym typeface="Calibri"/>
            </a:endParaRPr>
          </a:p>
        </p:txBody>
      </p:sp>
      <p:sp>
        <p:nvSpPr>
          <p:cNvPr id="211" name="Google Shape;211;p36"/>
          <p:cNvSpPr txBox="1"/>
          <p:nvPr>
            <p:ph idx="1" type="body"/>
          </p:nvPr>
        </p:nvSpPr>
        <p:spPr>
          <a:xfrm>
            <a:off x="2520900" y="1813774"/>
            <a:ext cx="7886700" cy="3525900"/>
          </a:xfrm>
          <a:prstGeom prst="rect">
            <a:avLst/>
          </a:prstGeom>
        </p:spPr>
        <p:txBody>
          <a:bodyPr anchorCtr="0" anchor="t" bIns="34275" lIns="68575" spcFirstLastPara="1" rIns="68575" wrap="square" tIns="34275">
            <a:normAutofit fontScale="25000" lnSpcReduction="20000"/>
          </a:bodyPr>
          <a:lstStyle/>
          <a:p>
            <a:pPr indent="0" lvl="0" marL="0" rtl="0" algn="l">
              <a:spcBef>
                <a:spcPts val="800"/>
              </a:spcBef>
              <a:spcAft>
                <a:spcPts val="0"/>
              </a:spcAft>
              <a:buNone/>
            </a:pPr>
            <a:r>
              <a:rPr lang="en" sz="8800">
                <a:solidFill>
                  <a:schemeClr val="dk1"/>
                </a:solidFill>
                <a:latin typeface="Calibri"/>
                <a:ea typeface="Calibri"/>
                <a:cs typeface="Calibri"/>
                <a:sym typeface="Calibri"/>
              </a:rPr>
              <a:t>Utah Tech University Natural Science Museum</a:t>
            </a:r>
            <a:endParaRPr sz="8800">
              <a:solidFill>
                <a:schemeClr val="dk1"/>
              </a:solidFill>
              <a:latin typeface="Calibri"/>
              <a:ea typeface="Calibri"/>
              <a:cs typeface="Calibri"/>
              <a:sym typeface="Calibri"/>
            </a:endParaRPr>
          </a:p>
          <a:p>
            <a:pPr indent="0" lvl="0" marL="0" rtl="0" algn="l">
              <a:spcBef>
                <a:spcPts val="800"/>
              </a:spcBef>
              <a:spcAft>
                <a:spcPts val="0"/>
              </a:spcAft>
              <a:buNone/>
            </a:pPr>
            <a:r>
              <a:t/>
            </a:r>
            <a:endParaRPr sz="8800">
              <a:solidFill>
                <a:schemeClr val="dk1"/>
              </a:solidFill>
              <a:latin typeface="Calibri"/>
              <a:ea typeface="Calibri"/>
              <a:cs typeface="Calibri"/>
              <a:sym typeface="Calibri"/>
            </a:endParaRPr>
          </a:p>
          <a:p>
            <a:pPr indent="0" lvl="0" marL="0" rtl="0" algn="l">
              <a:spcBef>
                <a:spcPts val="800"/>
              </a:spcBef>
              <a:spcAft>
                <a:spcPts val="0"/>
              </a:spcAft>
              <a:buNone/>
            </a:pPr>
            <a:r>
              <a:rPr lang="en" sz="8800">
                <a:solidFill>
                  <a:schemeClr val="dk1"/>
                </a:solidFill>
                <a:latin typeface="Calibri"/>
                <a:ea typeface="Calibri"/>
                <a:cs typeface="Calibri"/>
                <a:sym typeface="Calibri"/>
              </a:rPr>
              <a:t>Collection started in ~1917</a:t>
            </a:r>
            <a:endParaRPr sz="8800">
              <a:solidFill>
                <a:schemeClr val="dk1"/>
              </a:solidFill>
              <a:latin typeface="Calibri"/>
              <a:ea typeface="Calibri"/>
              <a:cs typeface="Calibri"/>
              <a:sym typeface="Calibri"/>
            </a:endParaRPr>
          </a:p>
          <a:p>
            <a:pPr indent="0" lvl="0" marL="0" rtl="0" algn="l">
              <a:spcBef>
                <a:spcPts val="800"/>
              </a:spcBef>
              <a:spcAft>
                <a:spcPts val="0"/>
              </a:spcAft>
              <a:buNone/>
            </a:pPr>
            <a:r>
              <a:t/>
            </a:r>
            <a:endParaRPr sz="8800">
              <a:solidFill>
                <a:schemeClr val="dk1"/>
              </a:solidFill>
              <a:latin typeface="Calibri"/>
              <a:ea typeface="Calibri"/>
              <a:cs typeface="Calibri"/>
              <a:sym typeface="Calibri"/>
            </a:endParaRPr>
          </a:p>
          <a:p>
            <a:pPr indent="0" lvl="0" marL="0" rtl="0" algn="l">
              <a:spcBef>
                <a:spcPts val="800"/>
              </a:spcBef>
              <a:spcAft>
                <a:spcPts val="0"/>
              </a:spcAft>
              <a:buNone/>
            </a:pPr>
            <a:r>
              <a:rPr lang="en" sz="8800">
                <a:solidFill>
                  <a:schemeClr val="dk1"/>
                </a:solidFill>
                <a:latin typeface="Calibri"/>
                <a:ea typeface="Calibri"/>
                <a:cs typeface="Calibri"/>
                <a:sym typeface="Calibri"/>
              </a:rPr>
              <a:t>Official museum in 1990</a:t>
            </a:r>
            <a:endParaRPr sz="8800">
              <a:solidFill>
                <a:schemeClr val="dk1"/>
              </a:solidFill>
              <a:latin typeface="Calibri"/>
              <a:ea typeface="Calibri"/>
              <a:cs typeface="Calibri"/>
              <a:sym typeface="Calibri"/>
            </a:endParaRPr>
          </a:p>
          <a:p>
            <a:pPr indent="0" lvl="0" marL="0" rtl="0" algn="l">
              <a:spcBef>
                <a:spcPts val="800"/>
              </a:spcBef>
              <a:spcAft>
                <a:spcPts val="0"/>
              </a:spcAft>
              <a:buNone/>
            </a:pPr>
            <a:r>
              <a:t/>
            </a:r>
            <a:endParaRPr sz="8800">
              <a:solidFill>
                <a:schemeClr val="dk1"/>
              </a:solidFill>
              <a:latin typeface="Calibri"/>
              <a:ea typeface="Calibri"/>
              <a:cs typeface="Calibri"/>
              <a:sym typeface="Calibri"/>
            </a:endParaRPr>
          </a:p>
          <a:p>
            <a:pPr indent="0" lvl="0" marL="0" rtl="0" algn="l">
              <a:spcBef>
                <a:spcPts val="800"/>
              </a:spcBef>
              <a:spcAft>
                <a:spcPts val="0"/>
              </a:spcAft>
              <a:buNone/>
            </a:pPr>
            <a:r>
              <a:rPr lang="en" sz="8800">
                <a:solidFill>
                  <a:schemeClr val="dk1"/>
                </a:solidFill>
                <a:latin typeface="Calibri"/>
                <a:ea typeface="Calibri"/>
                <a:cs typeface="Calibri"/>
                <a:sym typeface="Calibri"/>
              </a:rPr>
              <a:t>Collection contains:</a:t>
            </a:r>
            <a:endParaRPr sz="8800">
              <a:solidFill>
                <a:schemeClr val="dk1"/>
              </a:solidFill>
              <a:latin typeface="Calibri"/>
              <a:ea typeface="Calibri"/>
              <a:cs typeface="Calibri"/>
              <a:sym typeface="Calibri"/>
            </a:endParaRPr>
          </a:p>
          <a:p>
            <a:pPr indent="-368300" lvl="0" marL="457200" rtl="0" algn="l">
              <a:spcBef>
                <a:spcPts val="800"/>
              </a:spcBef>
              <a:spcAft>
                <a:spcPts val="0"/>
              </a:spcAft>
              <a:buSzPct val="100000"/>
              <a:buFont typeface="Calibri"/>
              <a:buChar char="-"/>
            </a:pPr>
            <a:r>
              <a:rPr lang="en" sz="8800">
                <a:solidFill>
                  <a:schemeClr val="dk1"/>
                </a:solidFill>
                <a:latin typeface="Calibri"/>
                <a:ea typeface="Calibri"/>
                <a:cs typeface="Calibri"/>
                <a:sym typeface="Calibri"/>
              </a:rPr>
              <a:t>Over 23,000 plants</a:t>
            </a:r>
            <a:endParaRPr sz="8800">
              <a:solidFill>
                <a:schemeClr val="dk1"/>
              </a:solidFill>
              <a:latin typeface="Calibri"/>
              <a:ea typeface="Calibri"/>
              <a:cs typeface="Calibri"/>
              <a:sym typeface="Calibri"/>
            </a:endParaRPr>
          </a:p>
          <a:p>
            <a:pPr indent="-368300" lvl="0" marL="457200" rtl="0" algn="l">
              <a:spcBef>
                <a:spcPts val="0"/>
              </a:spcBef>
              <a:spcAft>
                <a:spcPts val="0"/>
              </a:spcAft>
              <a:buSzPct val="100000"/>
              <a:buFont typeface="Calibri"/>
              <a:buChar char="-"/>
            </a:pPr>
            <a:r>
              <a:rPr lang="en" sz="8800">
                <a:solidFill>
                  <a:schemeClr val="dk1"/>
                </a:solidFill>
                <a:latin typeface="Calibri"/>
                <a:ea typeface="Calibri"/>
                <a:cs typeface="Calibri"/>
                <a:sym typeface="Calibri"/>
              </a:rPr>
              <a:t>Over 20,000 insects</a:t>
            </a:r>
            <a:endParaRPr sz="8800">
              <a:solidFill>
                <a:schemeClr val="dk1"/>
              </a:solidFill>
              <a:latin typeface="Calibri"/>
              <a:ea typeface="Calibri"/>
              <a:cs typeface="Calibri"/>
              <a:sym typeface="Calibri"/>
            </a:endParaRPr>
          </a:p>
          <a:p>
            <a:pPr indent="-368300" lvl="0" marL="457200" rtl="0" algn="l">
              <a:spcBef>
                <a:spcPts val="0"/>
              </a:spcBef>
              <a:spcAft>
                <a:spcPts val="0"/>
              </a:spcAft>
              <a:buSzPct val="100000"/>
              <a:buFont typeface="Calibri"/>
              <a:buChar char="-"/>
            </a:pPr>
            <a:r>
              <a:rPr lang="en" sz="8800">
                <a:solidFill>
                  <a:schemeClr val="dk1"/>
                </a:solidFill>
                <a:latin typeface="Calibri"/>
                <a:ea typeface="Calibri"/>
                <a:cs typeface="Calibri"/>
                <a:sym typeface="Calibri"/>
              </a:rPr>
              <a:t>Over 3,000 </a:t>
            </a:r>
            <a:r>
              <a:rPr lang="en" sz="8800">
                <a:solidFill>
                  <a:schemeClr val="dk1"/>
                </a:solidFill>
                <a:latin typeface="Calibri"/>
                <a:ea typeface="Calibri"/>
                <a:cs typeface="Calibri"/>
                <a:sym typeface="Calibri"/>
              </a:rPr>
              <a:t>vertebrates</a:t>
            </a:r>
            <a:endParaRPr sz="8800">
              <a:solidFill>
                <a:schemeClr val="dk1"/>
              </a:solidFill>
              <a:latin typeface="Calibri"/>
              <a:ea typeface="Calibri"/>
              <a:cs typeface="Calibri"/>
              <a:sym typeface="Calibri"/>
            </a:endParaRPr>
          </a:p>
          <a:p>
            <a:pPr indent="0" lvl="0" marL="0" rtl="0" algn="l">
              <a:spcBef>
                <a:spcPts val="800"/>
              </a:spcBef>
              <a:spcAft>
                <a:spcPts val="0"/>
              </a:spcAft>
              <a:buNone/>
            </a:pPr>
            <a:r>
              <a:t/>
            </a:r>
            <a:endParaRPr sz="8800">
              <a:solidFill>
                <a:schemeClr val="dk1"/>
              </a:solidFill>
              <a:latin typeface="Calibri"/>
              <a:ea typeface="Calibri"/>
              <a:cs typeface="Calibri"/>
              <a:sym typeface="Calibri"/>
            </a:endParaRPr>
          </a:p>
          <a:p>
            <a:pPr indent="0" lvl="0" marL="0" rtl="0" algn="l">
              <a:spcBef>
                <a:spcPts val="800"/>
              </a:spcBef>
              <a:spcAft>
                <a:spcPts val="0"/>
              </a:spcAft>
              <a:buNone/>
            </a:pPr>
            <a:r>
              <a:rPr lang="en" sz="8800">
                <a:solidFill>
                  <a:schemeClr val="dk1"/>
                </a:solidFill>
                <a:latin typeface="Calibri"/>
                <a:ea typeface="Calibri"/>
                <a:cs typeface="Calibri"/>
                <a:sym typeface="Calibri"/>
              </a:rPr>
              <a:t>Many live animal </a:t>
            </a:r>
            <a:r>
              <a:rPr lang="en" sz="8800">
                <a:solidFill>
                  <a:schemeClr val="dk1"/>
                </a:solidFill>
                <a:latin typeface="Calibri"/>
                <a:ea typeface="Calibri"/>
                <a:cs typeface="Calibri"/>
                <a:sym typeface="Calibri"/>
              </a:rPr>
              <a:t>ambassadors</a:t>
            </a:r>
            <a:r>
              <a:rPr lang="en" sz="8800">
                <a:solidFill>
                  <a:schemeClr val="dk1"/>
                </a:solidFill>
                <a:latin typeface="Calibri"/>
                <a:ea typeface="Calibri"/>
                <a:cs typeface="Calibri"/>
                <a:sym typeface="Calibri"/>
              </a:rPr>
              <a:t> </a:t>
            </a:r>
            <a:endParaRPr sz="8800">
              <a:solidFill>
                <a:schemeClr val="dk1"/>
              </a:solidFill>
              <a:latin typeface="Calibri"/>
              <a:ea typeface="Calibri"/>
              <a:cs typeface="Calibri"/>
              <a:sym typeface="Calibri"/>
            </a:endParaRPr>
          </a:p>
          <a:p>
            <a:pPr indent="0" lvl="0" marL="0" rtl="0" algn="l">
              <a:spcBef>
                <a:spcPts val="800"/>
              </a:spcBef>
              <a:spcAft>
                <a:spcPts val="0"/>
              </a:spcAft>
              <a:buNone/>
            </a:pPr>
            <a:r>
              <a:t/>
            </a:r>
            <a:endParaRPr sz="2200">
              <a:solidFill>
                <a:srgbClr val="CCCCCC"/>
              </a:solidFill>
              <a:latin typeface="Calibri"/>
              <a:ea typeface="Calibri"/>
              <a:cs typeface="Calibri"/>
              <a:sym typeface="Calibri"/>
            </a:endParaRPr>
          </a:p>
          <a:p>
            <a:pPr indent="0" lvl="0" marL="0" rtl="0" algn="l">
              <a:spcBef>
                <a:spcPts val="800"/>
              </a:spcBef>
              <a:spcAft>
                <a:spcPts val="0"/>
              </a:spcAft>
              <a:buNone/>
            </a:pPr>
            <a:r>
              <a:t/>
            </a:r>
            <a:endParaRPr sz="2200">
              <a:solidFill>
                <a:srgbClr val="CCCCCC"/>
              </a:solidFill>
              <a:latin typeface="Calibri"/>
              <a:ea typeface="Calibri"/>
              <a:cs typeface="Calibri"/>
              <a:sym typeface="Calibri"/>
            </a:endParaRPr>
          </a:p>
          <a:p>
            <a:pPr indent="0" lvl="0" marL="0" rtl="0" algn="l">
              <a:spcBef>
                <a:spcPts val="800"/>
              </a:spcBef>
              <a:spcAft>
                <a:spcPts val="0"/>
              </a:spcAft>
              <a:buNone/>
            </a:pPr>
            <a:r>
              <a:t/>
            </a:r>
            <a:endParaRPr sz="2200">
              <a:solidFill>
                <a:srgbClr val="CCCCCC"/>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p:txBody>
      </p:sp>
      <p:pic>
        <p:nvPicPr>
          <p:cNvPr id="212" name="Google Shape;212;p36"/>
          <p:cNvPicPr preferRelativeResize="0"/>
          <p:nvPr/>
        </p:nvPicPr>
        <p:blipFill>
          <a:blip r:embed="rId3">
            <a:alphaModFix/>
          </a:blip>
          <a:stretch>
            <a:fillRect/>
          </a:stretch>
        </p:blipFill>
        <p:spPr>
          <a:xfrm>
            <a:off x="253125" y="5339674"/>
            <a:ext cx="1434924" cy="1151551"/>
          </a:xfrm>
          <a:prstGeom prst="rect">
            <a:avLst/>
          </a:prstGeom>
          <a:noFill/>
          <a:ln>
            <a:noFill/>
          </a:ln>
        </p:spPr>
      </p:pic>
      <p:sp>
        <p:nvSpPr>
          <p:cNvPr id="213" name="Google Shape;213;p36"/>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3"/>
          <p:cNvSpPr/>
          <p:nvPr/>
        </p:nvSpPr>
        <p:spPr>
          <a:xfrm>
            <a:off x="451750" y="2687957"/>
            <a:ext cx="8382000" cy="224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200">
                <a:solidFill>
                  <a:schemeClr val="dk1"/>
                </a:solidFill>
              </a:rPr>
              <a:t>Actively growing populations are 80% nymphs and 20 % adults</a:t>
            </a:r>
            <a:endParaRPr sz="2200">
              <a:solidFill>
                <a:schemeClr val="dk1"/>
              </a:solidFill>
            </a:endParaRPr>
          </a:p>
          <a:p>
            <a:pPr indent="0" lvl="0" marL="0" marR="0" rtl="0" algn="l">
              <a:spcBef>
                <a:spcPts val="0"/>
              </a:spcBef>
              <a:spcAft>
                <a:spcPts val="0"/>
              </a:spcAft>
              <a:buNone/>
            </a:pPr>
            <a:r>
              <a:t/>
            </a:r>
            <a:endParaRPr sz="2200">
              <a:solidFill>
                <a:schemeClr val="dk1"/>
              </a:solidFill>
            </a:endParaRPr>
          </a:p>
          <a:p>
            <a:pPr indent="0" lvl="0" marL="0" marR="0" rtl="0" algn="l">
              <a:spcBef>
                <a:spcPts val="0"/>
              </a:spcBef>
              <a:spcAft>
                <a:spcPts val="0"/>
              </a:spcAft>
              <a:buNone/>
            </a:pPr>
            <a:r>
              <a:rPr lang="en" sz="2200">
                <a:solidFill>
                  <a:schemeClr val="dk1"/>
                </a:solidFill>
              </a:rPr>
              <a:t>The cockroach is omnivorous, eating table scraps, pet food, book bindings, dead cockroaches.</a:t>
            </a:r>
            <a:r>
              <a:rPr lang="en" sz="2200">
                <a:solidFill>
                  <a:srgbClr val="CCCCCC"/>
                </a:solidFill>
              </a:rPr>
              <a:t> </a:t>
            </a:r>
            <a:endParaRPr sz="2200">
              <a:solidFill>
                <a:srgbClr val="CCCCCC"/>
              </a:solidFill>
            </a:endParaRPr>
          </a:p>
        </p:txBody>
      </p:sp>
      <p:pic>
        <p:nvPicPr>
          <p:cNvPr descr="german_roach_05.jpg" id="474" name="Google Shape;474;p63"/>
          <p:cNvPicPr preferRelativeResize="0"/>
          <p:nvPr/>
        </p:nvPicPr>
        <p:blipFill rotWithShape="1">
          <a:blip r:embed="rId3">
            <a:alphaModFix/>
          </a:blip>
          <a:srcRect b="0" l="0" r="0" t="0"/>
          <a:stretch/>
        </p:blipFill>
        <p:spPr>
          <a:xfrm>
            <a:off x="5918502" y="381000"/>
            <a:ext cx="2124555" cy="1657350"/>
          </a:xfrm>
          <a:prstGeom prst="rect">
            <a:avLst/>
          </a:prstGeom>
          <a:noFill/>
          <a:ln>
            <a:noFill/>
          </a:ln>
        </p:spPr>
      </p:pic>
      <p:pic>
        <p:nvPicPr>
          <p:cNvPr descr="http://creatures.ifas.ufl.edu/urban/roaches/german_roach_04.jpg" id="475" name="Google Shape;475;p63"/>
          <p:cNvPicPr preferRelativeResize="0"/>
          <p:nvPr/>
        </p:nvPicPr>
        <p:blipFill rotWithShape="1">
          <a:blip r:embed="rId4">
            <a:alphaModFix/>
          </a:blip>
          <a:srcRect b="0" l="0" r="0" t="0"/>
          <a:stretch/>
        </p:blipFill>
        <p:spPr>
          <a:xfrm>
            <a:off x="381000" y="262421"/>
            <a:ext cx="1600200" cy="2045183"/>
          </a:xfrm>
          <a:prstGeom prst="rect">
            <a:avLst/>
          </a:prstGeom>
          <a:noFill/>
          <a:ln>
            <a:noFill/>
          </a:ln>
        </p:spPr>
      </p:pic>
      <p:sp>
        <p:nvSpPr>
          <p:cNvPr id="476" name="Google Shape;476;p63"/>
          <p:cNvSpPr txBox="1"/>
          <p:nvPr/>
        </p:nvSpPr>
        <p:spPr>
          <a:xfrm>
            <a:off x="2590800" y="990600"/>
            <a:ext cx="1135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chemeClr val="dk1"/>
                </a:solidFill>
              </a:rPr>
              <a:t>Male</a:t>
            </a:r>
            <a:endParaRPr sz="1000">
              <a:solidFill>
                <a:schemeClr val="dk1"/>
              </a:solidFill>
            </a:endParaRPr>
          </a:p>
        </p:txBody>
      </p:sp>
      <p:sp>
        <p:nvSpPr>
          <p:cNvPr id="477" name="Google Shape;477;p63"/>
          <p:cNvSpPr txBox="1"/>
          <p:nvPr/>
        </p:nvSpPr>
        <p:spPr>
          <a:xfrm>
            <a:off x="4419600" y="1981200"/>
            <a:ext cx="1492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chemeClr val="dk1"/>
                </a:solidFill>
              </a:rPr>
              <a:t>Female</a:t>
            </a:r>
            <a:endParaRPr sz="1000">
              <a:solidFill>
                <a:schemeClr val="dk1"/>
              </a:solidFill>
            </a:endParaRPr>
          </a:p>
        </p:txBody>
      </p:sp>
      <p:pic>
        <p:nvPicPr>
          <p:cNvPr id="478" name="Google Shape;478;p63"/>
          <p:cNvPicPr preferRelativeResize="0"/>
          <p:nvPr/>
        </p:nvPicPr>
        <p:blipFill>
          <a:blip r:embed="rId5">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4"/>
          <p:cNvSpPr txBox="1"/>
          <p:nvPr>
            <p:ph idx="1" type="body"/>
          </p:nvPr>
        </p:nvSpPr>
        <p:spPr>
          <a:xfrm>
            <a:off x="762000" y="228600"/>
            <a:ext cx="8153400" cy="5181600"/>
          </a:xfrm>
          <a:prstGeom prst="rect">
            <a:avLst/>
          </a:prstGeom>
          <a:noFill/>
          <a:ln>
            <a:noFill/>
          </a:ln>
        </p:spPr>
        <p:txBody>
          <a:bodyPr anchorCtr="0" anchor="t" bIns="45700" lIns="91425" spcFirstLastPara="1" rIns="91425" wrap="square" tIns="45700">
            <a:normAutofit fontScale="70000" lnSpcReduction="10000"/>
          </a:bodyPr>
          <a:lstStyle/>
          <a:p>
            <a:pPr indent="-285750" lvl="1" marL="742950" rtl="0" algn="l">
              <a:spcBef>
                <a:spcPts val="0"/>
              </a:spcBef>
              <a:spcAft>
                <a:spcPts val="0"/>
              </a:spcAft>
              <a:buClr>
                <a:schemeClr val="hlink"/>
              </a:buClr>
              <a:buSzPct val="90531"/>
              <a:buFont typeface="Book Antiqua"/>
              <a:buNone/>
            </a:pPr>
            <a:r>
              <a:rPr i="1" lang="en" sz="3976">
                <a:solidFill>
                  <a:schemeClr val="dk1"/>
                </a:solidFill>
                <a:latin typeface="Arial"/>
                <a:ea typeface="Arial"/>
                <a:cs typeface="Arial"/>
                <a:sym typeface="Arial"/>
              </a:rPr>
              <a:t>Blattella germanica</a:t>
            </a:r>
            <a:r>
              <a:rPr lang="en" sz="3976">
                <a:solidFill>
                  <a:schemeClr val="dk1"/>
                </a:solidFill>
                <a:latin typeface="Arial"/>
                <a:ea typeface="Arial"/>
                <a:cs typeface="Arial"/>
                <a:sym typeface="Arial"/>
              </a:rPr>
              <a:t> (German cockroach)</a:t>
            </a:r>
            <a:endParaRPr sz="3976">
              <a:solidFill>
                <a:schemeClr val="dk1"/>
              </a:solidFill>
              <a:latin typeface="Arial"/>
              <a:ea typeface="Arial"/>
              <a:cs typeface="Arial"/>
              <a:sym typeface="Arial"/>
            </a:endParaRPr>
          </a:p>
          <a:p>
            <a:pPr indent="-179876" lvl="2" marL="1143000" rtl="0" algn="l">
              <a:spcBef>
                <a:spcPts val="592"/>
              </a:spcBef>
              <a:spcAft>
                <a:spcPts val="0"/>
              </a:spcAft>
              <a:buClr>
                <a:schemeClr val="dk1"/>
              </a:buClr>
              <a:buSzPct val="100000"/>
              <a:buChar char="•"/>
            </a:pPr>
            <a:r>
              <a:rPr i="1" lang="en" sz="3132">
                <a:solidFill>
                  <a:schemeClr val="dk1"/>
                </a:solidFill>
                <a:latin typeface="Arial"/>
                <a:ea typeface="Arial"/>
                <a:cs typeface="Arial"/>
                <a:sym typeface="Arial"/>
              </a:rPr>
              <a:t>Salmonella</a:t>
            </a:r>
            <a:r>
              <a:rPr lang="en" sz="3132">
                <a:solidFill>
                  <a:schemeClr val="dk1"/>
                </a:solidFill>
                <a:latin typeface="Arial"/>
                <a:ea typeface="Arial"/>
                <a:cs typeface="Arial"/>
                <a:sym typeface="Arial"/>
              </a:rPr>
              <a:t> remains viable in the digestive tract of German roaches for 9 days and on the exoskeleton for 10 days</a:t>
            </a:r>
            <a:br>
              <a:rPr lang="en" sz="3132">
                <a:solidFill>
                  <a:schemeClr val="dk1"/>
                </a:solidFill>
                <a:latin typeface="Arial"/>
                <a:ea typeface="Arial"/>
                <a:cs typeface="Arial"/>
                <a:sym typeface="Arial"/>
              </a:rPr>
            </a:br>
            <a:endParaRPr sz="3132">
              <a:solidFill>
                <a:schemeClr val="dk1"/>
              </a:solidFill>
              <a:latin typeface="Arial"/>
              <a:ea typeface="Arial"/>
              <a:cs typeface="Arial"/>
              <a:sym typeface="Arial"/>
            </a:endParaRPr>
          </a:p>
          <a:p>
            <a:pPr indent="-226866" lvl="4" marL="2057400" rtl="0" algn="l">
              <a:spcBef>
                <a:spcPts val="444"/>
              </a:spcBef>
              <a:spcAft>
                <a:spcPts val="0"/>
              </a:spcAft>
              <a:buClr>
                <a:schemeClr val="lt1"/>
              </a:buClr>
              <a:buSzPct val="100000"/>
              <a:buFont typeface="Courier New"/>
              <a:buChar char="o"/>
            </a:pPr>
            <a:r>
              <a:rPr i="1" lang="en" sz="3132">
                <a:solidFill>
                  <a:schemeClr val="dk1"/>
                </a:solidFill>
                <a:latin typeface="Arial"/>
                <a:ea typeface="Arial"/>
                <a:cs typeface="Arial"/>
                <a:sym typeface="Arial"/>
              </a:rPr>
              <a:t>Proteus mirabilis, Pseudomonas aeruginosa, Salmonella</a:t>
            </a:r>
            <a:r>
              <a:rPr lang="en" sz="3132">
                <a:solidFill>
                  <a:schemeClr val="dk1"/>
                </a:solidFill>
                <a:latin typeface="Arial"/>
                <a:ea typeface="Arial"/>
                <a:cs typeface="Arial"/>
                <a:sym typeface="Arial"/>
              </a:rPr>
              <a:t> spp., </a:t>
            </a:r>
            <a:r>
              <a:rPr i="1" lang="en" sz="3132">
                <a:solidFill>
                  <a:schemeClr val="dk1"/>
                </a:solidFill>
                <a:latin typeface="Arial"/>
                <a:ea typeface="Arial"/>
                <a:cs typeface="Arial"/>
                <a:sym typeface="Arial"/>
              </a:rPr>
              <a:t>Serratia marcescens, Shingella, Enterobius vermicularis </a:t>
            </a:r>
            <a:r>
              <a:rPr lang="en" sz="3132">
                <a:solidFill>
                  <a:schemeClr val="dk1"/>
                </a:solidFill>
                <a:latin typeface="Arial"/>
                <a:ea typeface="Arial"/>
                <a:cs typeface="Arial"/>
                <a:sym typeface="Arial"/>
              </a:rPr>
              <a:t>(pinworm),</a:t>
            </a:r>
            <a:r>
              <a:rPr i="1" lang="en" sz="3132">
                <a:solidFill>
                  <a:schemeClr val="dk1"/>
                </a:solidFill>
                <a:latin typeface="Arial"/>
                <a:ea typeface="Arial"/>
                <a:cs typeface="Arial"/>
                <a:sym typeface="Arial"/>
              </a:rPr>
              <a:t> Trichuris trichura </a:t>
            </a:r>
            <a:r>
              <a:rPr lang="en" sz="3132">
                <a:solidFill>
                  <a:schemeClr val="dk1"/>
                </a:solidFill>
                <a:latin typeface="Arial"/>
                <a:ea typeface="Arial"/>
                <a:cs typeface="Arial"/>
                <a:sym typeface="Arial"/>
              </a:rPr>
              <a:t>(threadworm)</a:t>
            </a:r>
            <a:r>
              <a:rPr i="1" lang="en" sz="3132">
                <a:solidFill>
                  <a:schemeClr val="dk1"/>
                </a:solidFill>
                <a:latin typeface="Arial"/>
                <a:ea typeface="Arial"/>
                <a:cs typeface="Arial"/>
                <a:sym typeface="Arial"/>
              </a:rPr>
              <a:t>, Entamoeba hystolytica </a:t>
            </a:r>
            <a:r>
              <a:rPr lang="en" sz="3132">
                <a:solidFill>
                  <a:schemeClr val="dk1"/>
                </a:solidFill>
                <a:latin typeface="Arial"/>
                <a:ea typeface="Arial"/>
                <a:cs typeface="Arial"/>
                <a:sym typeface="Arial"/>
              </a:rPr>
              <a:t>(amoebic dysentery)</a:t>
            </a:r>
            <a:r>
              <a:rPr i="1" lang="en" sz="3132">
                <a:solidFill>
                  <a:schemeClr val="dk1"/>
                </a:solidFill>
                <a:latin typeface="Arial"/>
                <a:ea typeface="Arial"/>
                <a:cs typeface="Arial"/>
                <a:sym typeface="Arial"/>
              </a:rPr>
              <a:t>, Gardia </a:t>
            </a:r>
            <a:r>
              <a:rPr lang="en" sz="3132">
                <a:solidFill>
                  <a:schemeClr val="dk1"/>
                </a:solidFill>
                <a:latin typeface="Arial"/>
                <a:ea typeface="Arial"/>
                <a:cs typeface="Arial"/>
                <a:sym typeface="Arial"/>
              </a:rPr>
              <a:t>sp.</a:t>
            </a:r>
            <a:r>
              <a:rPr i="1" lang="en" sz="3132">
                <a:solidFill>
                  <a:schemeClr val="dk1"/>
                </a:solidFill>
                <a:latin typeface="Arial"/>
                <a:ea typeface="Arial"/>
                <a:cs typeface="Arial"/>
                <a:sym typeface="Arial"/>
              </a:rPr>
              <a:t> Poliomyelitis </a:t>
            </a:r>
            <a:r>
              <a:rPr lang="en" sz="3132">
                <a:solidFill>
                  <a:schemeClr val="dk1"/>
                </a:solidFill>
                <a:latin typeface="Arial"/>
                <a:ea typeface="Arial"/>
                <a:cs typeface="Arial"/>
                <a:sym typeface="Arial"/>
              </a:rPr>
              <a:t>(paralytic polio)</a:t>
            </a:r>
            <a:r>
              <a:rPr i="1" lang="en" sz="3132">
                <a:solidFill>
                  <a:schemeClr val="dk1"/>
                </a:solidFill>
                <a:latin typeface="Arial"/>
                <a:ea typeface="Arial"/>
                <a:cs typeface="Arial"/>
                <a:sym typeface="Arial"/>
              </a:rPr>
              <a:t>.</a:t>
            </a:r>
            <a:r>
              <a:rPr i="1" lang="en" sz="3132">
                <a:solidFill>
                  <a:srgbClr val="FFFFFF"/>
                </a:solidFill>
                <a:latin typeface="Book Antiqua"/>
                <a:ea typeface="Book Antiqua"/>
                <a:cs typeface="Book Antiqua"/>
                <a:sym typeface="Book Antiqua"/>
              </a:rPr>
              <a:t>   </a:t>
            </a:r>
            <a:endParaRPr sz="3132"/>
          </a:p>
          <a:p>
            <a:pPr indent="-64135" lvl="3" marL="1600200" rtl="0" algn="l">
              <a:spcBef>
                <a:spcPts val="518"/>
              </a:spcBef>
              <a:spcAft>
                <a:spcPts val="0"/>
              </a:spcAft>
              <a:buClr>
                <a:schemeClr val="lt1"/>
              </a:buClr>
              <a:buSzPct val="100000"/>
              <a:buFont typeface="Arial"/>
              <a:buNone/>
            </a:pPr>
            <a:r>
              <a:t/>
            </a:r>
            <a:endParaRPr sz="2800">
              <a:solidFill>
                <a:srgbClr val="FFFF99"/>
              </a:solidFill>
              <a:latin typeface="Arial"/>
              <a:ea typeface="Arial"/>
              <a:cs typeface="Arial"/>
              <a:sym typeface="Arial"/>
            </a:endParaRPr>
          </a:p>
          <a:p>
            <a:pPr indent="-131445" lvl="0" marL="342900" rtl="0" algn="l">
              <a:spcBef>
                <a:spcPts val="666"/>
              </a:spcBef>
              <a:spcAft>
                <a:spcPts val="0"/>
              </a:spcAft>
              <a:buClr>
                <a:srgbClr val="F2F2F2"/>
              </a:buClr>
              <a:buSzPct val="100000"/>
              <a:buNone/>
            </a:pPr>
            <a:r>
              <a:t/>
            </a:r>
            <a:endParaRPr sz="3600"/>
          </a:p>
          <a:p>
            <a:pPr indent="-342900" lvl="0" marL="342900" rtl="0" algn="l">
              <a:spcBef>
                <a:spcPts val="999"/>
              </a:spcBef>
              <a:spcAft>
                <a:spcPts val="0"/>
              </a:spcAft>
              <a:buClr>
                <a:srgbClr val="F2F2F2"/>
              </a:buClr>
              <a:buSzPct val="100000"/>
              <a:buFont typeface="Bookman Old Style"/>
              <a:buNone/>
            </a:pPr>
            <a:r>
              <a:t/>
            </a:r>
            <a:endParaRPr sz="5400"/>
          </a:p>
        </p:txBody>
      </p:sp>
      <p:pic>
        <p:nvPicPr>
          <p:cNvPr descr="http://www.salmonellablog.com/SALMONella(2).jpg" id="488" name="Google Shape;488;p64"/>
          <p:cNvPicPr preferRelativeResize="0"/>
          <p:nvPr/>
        </p:nvPicPr>
        <p:blipFill rotWithShape="1">
          <a:blip r:embed="rId3">
            <a:alphaModFix/>
          </a:blip>
          <a:srcRect b="0" l="0" r="0" t="0"/>
          <a:stretch/>
        </p:blipFill>
        <p:spPr>
          <a:xfrm>
            <a:off x="275000" y="2019725"/>
            <a:ext cx="2456200" cy="3219875"/>
          </a:xfrm>
          <a:prstGeom prst="rect">
            <a:avLst/>
          </a:prstGeom>
          <a:noFill/>
          <a:ln>
            <a:noFill/>
          </a:ln>
        </p:spPr>
      </p:pic>
      <p:pic>
        <p:nvPicPr>
          <p:cNvPr id="489" name="Google Shape;489;p64"/>
          <p:cNvPicPr preferRelativeResize="0"/>
          <p:nvPr/>
        </p:nvPicPr>
        <p:blipFill>
          <a:blip r:embed="rId4">
            <a:alphaModFix/>
          </a:blip>
          <a:stretch>
            <a:fillRect/>
          </a:stretch>
        </p:blipFill>
        <p:spPr>
          <a:xfrm>
            <a:off x="275000" y="5410199"/>
            <a:ext cx="1434924" cy="11515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5"/>
          <p:cNvSpPr txBox="1"/>
          <p:nvPr/>
        </p:nvSpPr>
        <p:spPr>
          <a:xfrm>
            <a:off x="304800" y="76200"/>
            <a:ext cx="8336100" cy="538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800">
                <a:solidFill>
                  <a:schemeClr val="dk1"/>
                </a:solidFill>
              </a:rPr>
              <a:t>German cockroach &amp; asthma </a:t>
            </a:r>
            <a:endParaRPr sz="2800">
              <a:solidFill>
                <a:schemeClr val="dk1"/>
              </a:solidFill>
            </a:endParaRPr>
          </a:p>
          <a:p>
            <a:pPr indent="0" lvl="0" marL="0" marR="0" rtl="0" algn="l">
              <a:spcBef>
                <a:spcPts val="0"/>
              </a:spcBef>
              <a:spcAft>
                <a:spcPts val="0"/>
              </a:spcAft>
              <a:buNone/>
            </a:pPr>
            <a:r>
              <a:t/>
            </a:r>
            <a:endParaRPr b="1" sz="2800">
              <a:solidFill>
                <a:schemeClr val="dk1"/>
              </a:solidFill>
            </a:endParaRPr>
          </a:p>
          <a:p>
            <a:pPr indent="0" lvl="0" marL="0" marR="0" rtl="0" algn="l">
              <a:spcBef>
                <a:spcPts val="0"/>
              </a:spcBef>
              <a:spcAft>
                <a:spcPts val="0"/>
              </a:spcAft>
              <a:buNone/>
            </a:pPr>
            <a:r>
              <a:rPr lang="en" sz="2000">
                <a:solidFill>
                  <a:schemeClr val="dk1"/>
                </a:solidFill>
              </a:rPr>
              <a:t>Cockroaches are a leading cause of childhood asthma </a:t>
            </a:r>
            <a:endParaRPr sz="2000">
              <a:solidFill>
                <a:schemeClr val="dk1"/>
              </a:solidFill>
            </a:endParaRPr>
          </a:p>
          <a:p>
            <a:pPr indent="0" lvl="0" marL="0" marR="0" rtl="0" algn="l">
              <a:spcBef>
                <a:spcPts val="0"/>
              </a:spcBef>
              <a:spcAft>
                <a:spcPts val="0"/>
              </a:spcAft>
              <a:buNone/>
            </a:pPr>
            <a:r>
              <a:t/>
            </a:r>
            <a:endParaRPr sz="2000">
              <a:solidFill>
                <a:schemeClr val="dk1"/>
              </a:solidFill>
            </a:endParaRPr>
          </a:p>
          <a:p>
            <a:pPr indent="0" lvl="0" marL="0" marR="0" rtl="0" algn="l">
              <a:spcBef>
                <a:spcPts val="0"/>
              </a:spcBef>
              <a:spcAft>
                <a:spcPts val="0"/>
              </a:spcAft>
              <a:buNone/>
            </a:pPr>
            <a:r>
              <a:rPr lang="en" sz="2000">
                <a:solidFill>
                  <a:schemeClr val="dk1"/>
                </a:solidFill>
              </a:rPr>
              <a:t>An inner-city </a:t>
            </a:r>
            <a:br>
              <a:rPr lang="en" sz="2000">
                <a:solidFill>
                  <a:schemeClr val="dk1"/>
                </a:solidFill>
              </a:rPr>
            </a:br>
            <a:r>
              <a:rPr lang="en" sz="2000">
                <a:solidFill>
                  <a:schemeClr val="dk1"/>
                </a:solidFill>
              </a:rPr>
              <a:t>study found </a:t>
            </a:r>
            <a:br>
              <a:rPr lang="en" sz="2000">
                <a:solidFill>
                  <a:schemeClr val="dk1"/>
                </a:solidFill>
              </a:rPr>
            </a:br>
            <a:r>
              <a:rPr lang="en" sz="2000">
                <a:solidFill>
                  <a:schemeClr val="dk1"/>
                </a:solidFill>
              </a:rPr>
              <a:t>36.8% of </a:t>
            </a:r>
            <a:br>
              <a:rPr lang="en" sz="2000">
                <a:solidFill>
                  <a:schemeClr val="dk1"/>
                </a:solidFill>
              </a:rPr>
            </a:br>
            <a:r>
              <a:rPr lang="en" sz="2000">
                <a:solidFill>
                  <a:schemeClr val="dk1"/>
                </a:solidFill>
              </a:rPr>
              <a:t>children are </a:t>
            </a:r>
            <a:br>
              <a:rPr lang="en" sz="2000">
                <a:solidFill>
                  <a:schemeClr val="dk1"/>
                </a:solidFill>
              </a:rPr>
            </a:br>
            <a:r>
              <a:rPr lang="en" sz="2000">
                <a:solidFill>
                  <a:schemeClr val="dk1"/>
                </a:solidFill>
              </a:rPr>
              <a:t>allergic to </a:t>
            </a:r>
            <a:br>
              <a:rPr lang="en" sz="2000">
                <a:solidFill>
                  <a:schemeClr val="dk1"/>
                </a:solidFill>
              </a:rPr>
            </a:br>
            <a:r>
              <a:rPr lang="en" sz="2000">
                <a:solidFill>
                  <a:schemeClr val="dk1"/>
                </a:solidFill>
              </a:rPr>
              <a:t>cockroach </a:t>
            </a:r>
            <a:br>
              <a:rPr lang="en" sz="2000">
                <a:solidFill>
                  <a:schemeClr val="dk1"/>
                </a:solidFill>
              </a:rPr>
            </a:br>
            <a:r>
              <a:rPr lang="en" sz="2000">
                <a:solidFill>
                  <a:schemeClr val="dk1"/>
                </a:solidFill>
              </a:rPr>
              <a:t>allergens</a:t>
            </a:r>
            <a:endParaRPr sz="2000">
              <a:solidFill>
                <a:schemeClr val="dk1"/>
              </a:solidFill>
            </a:endParaRPr>
          </a:p>
          <a:p>
            <a:pPr indent="0" lvl="0" marL="0" marR="0" rtl="0" algn="l">
              <a:spcBef>
                <a:spcPts val="0"/>
              </a:spcBef>
              <a:spcAft>
                <a:spcPts val="0"/>
              </a:spcAft>
              <a:buNone/>
            </a:pPr>
            <a:r>
              <a:rPr lang="en" sz="3600">
                <a:solidFill>
                  <a:schemeClr val="dk1"/>
                </a:solidFill>
                <a:latin typeface="Calibri"/>
                <a:ea typeface="Calibri"/>
                <a:cs typeface="Calibri"/>
                <a:sym typeface="Calibri"/>
              </a:rPr>
              <a:t> </a:t>
            </a:r>
            <a:endParaRPr sz="36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36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3600">
              <a:solidFill>
                <a:srgbClr val="FFFFFF"/>
              </a:solidFill>
              <a:latin typeface="Calibri"/>
              <a:ea typeface="Calibri"/>
              <a:cs typeface="Calibri"/>
              <a:sym typeface="Calibri"/>
            </a:endParaRPr>
          </a:p>
        </p:txBody>
      </p:sp>
      <p:pic>
        <p:nvPicPr>
          <p:cNvPr descr="http://3.bp.blogspot.com/_mNikM6UxEh8/Sjf-rnBn4XI/AAAAAAAAACw/vQfW9Kzj3bk/s400/GermanCockroaches+behind+firdge.jpg" id="497" name="Google Shape;497;p65"/>
          <p:cNvPicPr preferRelativeResize="0"/>
          <p:nvPr/>
        </p:nvPicPr>
        <p:blipFill rotWithShape="1">
          <a:blip r:embed="rId3">
            <a:alphaModFix/>
          </a:blip>
          <a:srcRect b="0" l="0" r="0" t="0"/>
          <a:stretch/>
        </p:blipFill>
        <p:spPr>
          <a:xfrm>
            <a:off x="2911346" y="2401711"/>
            <a:ext cx="4060658" cy="2700338"/>
          </a:xfrm>
          <a:prstGeom prst="rect">
            <a:avLst/>
          </a:prstGeom>
          <a:noFill/>
          <a:ln>
            <a:noFill/>
          </a:ln>
        </p:spPr>
      </p:pic>
      <p:pic>
        <p:nvPicPr>
          <p:cNvPr id="498" name="Google Shape;498;p65"/>
          <p:cNvPicPr preferRelativeResize="0"/>
          <p:nvPr/>
        </p:nvPicPr>
        <p:blipFill>
          <a:blip r:embed="rId4">
            <a:alphaModFix/>
          </a:blip>
          <a:stretch>
            <a:fillRect/>
          </a:stretch>
        </p:blipFill>
        <p:spPr>
          <a:xfrm>
            <a:off x="304800" y="5417974"/>
            <a:ext cx="1434924" cy="11515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Catherine Chalmers: Cockroach / Executions" id="505" name="Google Shape;505;p66"/>
          <p:cNvPicPr preferRelativeResize="0"/>
          <p:nvPr/>
        </p:nvPicPr>
        <p:blipFill rotWithShape="1">
          <a:blip r:embed="rId3">
            <a:alphaModFix/>
          </a:blip>
          <a:srcRect b="0" l="0" r="0" t="0"/>
          <a:stretch/>
        </p:blipFill>
        <p:spPr>
          <a:xfrm>
            <a:off x="1236325" y="991375"/>
            <a:ext cx="5144793" cy="5134230"/>
          </a:xfrm>
          <a:prstGeom prst="rect">
            <a:avLst/>
          </a:prstGeom>
          <a:noFill/>
          <a:ln>
            <a:noFill/>
          </a:ln>
        </p:spPr>
      </p:pic>
      <p:sp>
        <p:nvSpPr>
          <p:cNvPr id="506" name="Google Shape;506;p66"/>
          <p:cNvSpPr txBox="1"/>
          <p:nvPr/>
        </p:nvSpPr>
        <p:spPr>
          <a:xfrm>
            <a:off x="7010400" y="2286000"/>
            <a:ext cx="19107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3600">
                <a:solidFill>
                  <a:schemeClr val="dk1"/>
                </a:solidFill>
              </a:rPr>
              <a:t>So how </a:t>
            </a:r>
            <a:br>
              <a:rPr lang="en" sz="3600">
                <a:solidFill>
                  <a:schemeClr val="dk1"/>
                </a:solidFill>
              </a:rPr>
            </a:br>
            <a:r>
              <a:rPr lang="en" sz="3600">
                <a:solidFill>
                  <a:schemeClr val="dk1"/>
                </a:solidFill>
              </a:rPr>
              <a:t>do we control</a:t>
            </a:r>
            <a:endParaRPr>
              <a:solidFill>
                <a:schemeClr val="dk1"/>
              </a:solidFill>
            </a:endParaRPr>
          </a:p>
          <a:p>
            <a:pPr indent="0" lvl="0" marL="0" marR="0" rtl="0" algn="l">
              <a:spcBef>
                <a:spcPts val="0"/>
              </a:spcBef>
              <a:spcAft>
                <a:spcPts val="0"/>
              </a:spcAft>
              <a:buNone/>
            </a:pPr>
            <a:r>
              <a:rPr lang="en" sz="3600">
                <a:solidFill>
                  <a:schemeClr val="dk1"/>
                </a:solidFill>
              </a:rPr>
              <a:t>them?</a:t>
            </a:r>
            <a:endParaRPr sz="3600">
              <a:solidFill>
                <a:schemeClr val="dk1"/>
              </a:solidFill>
            </a:endParaRPr>
          </a:p>
        </p:txBody>
      </p:sp>
      <p:pic>
        <p:nvPicPr>
          <p:cNvPr id="507" name="Google Shape;507;p66"/>
          <p:cNvPicPr preferRelativeResize="0"/>
          <p:nvPr/>
        </p:nvPicPr>
        <p:blipFill>
          <a:blip r:embed="rId4">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7"/>
          <p:cNvSpPr txBox="1"/>
          <p:nvPr/>
        </p:nvSpPr>
        <p:spPr>
          <a:xfrm>
            <a:off x="1981200" y="5486400"/>
            <a:ext cx="5903100" cy="1031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500">
                <a:solidFill>
                  <a:schemeClr val="dk1"/>
                </a:solidFill>
              </a:rPr>
              <a:t>Think like a cockroach/pest</a:t>
            </a:r>
            <a:br>
              <a:rPr lang="en" sz="3600">
                <a:solidFill>
                  <a:srgbClr val="FFFFFF"/>
                </a:solidFill>
                <a:latin typeface="Calibri"/>
                <a:ea typeface="Calibri"/>
                <a:cs typeface="Calibri"/>
                <a:sym typeface="Calibri"/>
              </a:rPr>
            </a:br>
            <a:endParaRPr sz="3600">
              <a:solidFill>
                <a:srgbClr val="FFFFFF"/>
              </a:solidFill>
              <a:latin typeface="Calibri"/>
              <a:ea typeface="Calibri"/>
              <a:cs typeface="Calibri"/>
              <a:sym typeface="Calibri"/>
            </a:endParaRPr>
          </a:p>
        </p:txBody>
      </p:sp>
      <p:grpSp>
        <p:nvGrpSpPr>
          <p:cNvPr id="515" name="Google Shape;515;p67"/>
          <p:cNvGrpSpPr/>
          <p:nvPr/>
        </p:nvGrpSpPr>
        <p:grpSpPr>
          <a:xfrm>
            <a:off x="304800" y="304800"/>
            <a:ext cx="8610476" cy="4801110"/>
            <a:chOff x="0" y="816"/>
            <a:chExt cx="5760" cy="3246"/>
          </a:xfrm>
        </p:grpSpPr>
        <p:pic>
          <p:nvPicPr>
            <p:cNvPr id="516" name="Google Shape;516;p67"/>
            <p:cNvPicPr preferRelativeResize="0"/>
            <p:nvPr/>
          </p:nvPicPr>
          <p:blipFill rotWithShape="1">
            <a:blip r:embed="rId3">
              <a:alphaModFix/>
            </a:blip>
            <a:srcRect b="7355" l="0" r="0" t="0"/>
            <a:stretch/>
          </p:blipFill>
          <p:spPr>
            <a:xfrm>
              <a:off x="0" y="816"/>
              <a:ext cx="5760" cy="3246"/>
            </a:xfrm>
            <a:prstGeom prst="rect">
              <a:avLst/>
            </a:prstGeom>
            <a:noFill/>
            <a:ln>
              <a:noFill/>
            </a:ln>
          </p:spPr>
        </p:pic>
        <p:sp>
          <p:nvSpPr>
            <p:cNvPr id="517" name="Google Shape;517;p67"/>
            <p:cNvSpPr/>
            <p:nvPr/>
          </p:nvSpPr>
          <p:spPr>
            <a:xfrm>
              <a:off x="816" y="3319"/>
              <a:ext cx="3000" cy="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Arial"/>
                <a:ea typeface="Arial"/>
                <a:cs typeface="Arial"/>
                <a:sym typeface="Arial"/>
              </a:endParaRPr>
            </a:p>
          </p:txBody>
        </p:sp>
        <p:sp>
          <p:nvSpPr>
            <p:cNvPr id="518" name="Google Shape;518;p67"/>
            <p:cNvSpPr/>
            <p:nvPr/>
          </p:nvSpPr>
          <p:spPr>
            <a:xfrm>
              <a:off x="768" y="2408"/>
              <a:ext cx="3000" cy="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Arial"/>
                <a:ea typeface="Arial"/>
                <a:cs typeface="Arial"/>
                <a:sym typeface="Arial"/>
              </a:endParaRPr>
            </a:p>
          </p:txBody>
        </p:sp>
        <p:sp>
          <p:nvSpPr>
            <p:cNvPr id="519" name="Google Shape;519;p67"/>
            <p:cNvSpPr/>
            <p:nvPr/>
          </p:nvSpPr>
          <p:spPr>
            <a:xfrm>
              <a:off x="816" y="1640"/>
              <a:ext cx="3000" cy="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Arial"/>
                <a:ea typeface="Arial"/>
                <a:cs typeface="Arial"/>
                <a:sym typeface="Arial"/>
              </a:endParaRPr>
            </a:p>
          </p:txBody>
        </p:sp>
        <p:sp>
          <p:nvSpPr>
            <p:cNvPr id="520" name="Google Shape;520;p67"/>
            <p:cNvSpPr/>
            <p:nvPr/>
          </p:nvSpPr>
          <p:spPr>
            <a:xfrm>
              <a:off x="2736" y="1640"/>
              <a:ext cx="0" cy="18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Arial"/>
                <a:ea typeface="Arial"/>
                <a:cs typeface="Arial"/>
                <a:sym typeface="Arial"/>
              </a:endParaRPr>
            </a:p>
          </p:txBody>
        </p:sp>
        <p:sp>
          <p:nvSpPr>
            <p:cNvPr id="521" name="Google Shape;521;p67"/>
            <p:cNvSpPr/>
            <p:nvPr/>
          </p:nvSpPr>
          <p:spPr>
            <a:xfrm>
              <a:off x="3696" y="1736"/>
              <a:ext cx="0" cy="18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Arial"/>
                <a:ea typeface="Arial"/>
                <a:cs typeface="Arial"/>
                <a:sym typeface="Arial"/>
              </a:endParaRPr>
            </a:p>
          </p:txBody>
        </p:sp>
      </p:grpSp>
      <p:pic>
        <p:nvPicPr>
          <p:cNvPr id="522" name="Google Shape;522;p67"/>
          <p:cNvPicPr preferRelativeResize="0"/>
          <p:nvPr/>
        </p:nvPicPr>
        <p:blipFill>
          <a:blip r:embed="rId4">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8"/>
          <p:cNvSpPr txBox="1"/>
          <p:nvPr/>
        </p:nvSpPr>
        <p:spPr>
          <a:xfrm>
            <a:off x="275000" y="2413463"/>
            <a:ext cx="3581400" cy="178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200">
                <a:solidFill>
                  <a:schemeClr val="dk1"/>
                </a:solidFill>
              </a:rPr>
              <a:t>Get rid of: </a:t>
            </a:r>
            <a:br>
              <a:rPr lang="en" sz="2200">
                <a:solidFill>
                  <a:schemeClr val="dk1"/>
                </a:solidFill>
              </a:rPr>
            </a:br>
            <a:r>
              <a:rPr lang="en" sz="2200">
                <a:solidFill>
                  <a:schemeClr val="dk1"/>
                </a:solidFill>
              </a:rPr>
              <a:t>Cockroaches,frass (insect poop), dead bodies and shed exoskeletons, allergens.</a:t>
            </a:r>
            <a:endParaRPr sz="100">
              <a:solidFill>
                <a:schemeClr val="dk1"/>
              </a:solidFill>
            </a:endParaRPr>
          </a:p>
        </p:txBody>
      </p:sp>
      <p:pic>
        <p:nvPicPr>
          <p:cNvPr descr="Cockroach hiding" id="530" name="Google Shape;530;p68"/>
          <p:cNvPicPr preferRelativeResize="0"/>
          <p:nvPr/>
        </p:nvPicPr>
        <p:blipFill rotWithShape="1">
          <a:blip r:embed="rId3">
            <a:alphaModFix/>
          </a:blip>
          <a:srcRect b="0" l="0" r="0" t="0"/>
          <a:stretch/>
        </p:blipFill>
        <p:spPr>
          <a:xfrm>
            <a:off x="304799" y="457200"/>
            <a:ext cx="5001571" cy="1714500"/>
          </a:xfrm>
          <a:prstGeom prst="rect">
            <a:avLst/>
          </a:prstGeom>
          <a:noFill/>
          <a:ln>
            <a:noFill/>
          </a:ln>
        </p:spPr>
      </p:pic>
      <p:grpSp>
        <p:nvGrpSpPr>
          <p:cNvPr id="531" name="Google Shape;531;p68"/>
          <p:cNvGrpSpPr/>
          <p:nvPr/>
        </p:nvGrpSpPr>
        <p:grpSpPr>
          <a:xfrm>
            <a:off x="5791200" y="3505200"/>
            <a:ext cx="2895600" cy="3124200"/>
            <a:chOff x="336" y="2160"/>
            <a:chExt cx="1824" cy="1968"/>
          </a:xfrm>
        </p:grpSpPr>
        <p:pic>
          <p:nvPicPr>
            <p:cNvPr descr="frass clock" id="532" name="Google Shape;532;p68"/>
            <p:cNvPicPr preferRelativeResize="0"/>
            <p:nvPr/>
          </p:nvPicPr>
          <p:blipFill rotWithShape="1">
            <a:blip r:embed="rId4">
              <a:alphaModFix/>
            </a:blip>
            <a:srcRect b="0" l="0" r="0" t="0"/>
            <a:stretch/>
          </p:blipFill>
          <p:spPr>
            <a:xfrm>
              <a:off x="336" y="2160"/>
              <a:ext cx="1824" cy="1968"/>
            </a:xfrm>
            <a:prstGeom prst="rect">
              <a:avLst/>
            </a:prstGeom>
            <a:noFill/>
            <a:ln>
              <a:noFill/>
            </a:ln>
          </p:spPr>
        </p:pic>
        <p:sp>
          <p:nvSpPr>
            <p:cNvPr id="533" name="Google Shape;533;p68"/>
            <p:cNvSpPr/>
            <p:nvPr/>
          </p:nvSpPr>
          <p:spPr>
            <a:xfrm>
              <a:off x="528" y="3602"/>
              <a:ext cx="1500" cy="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2400"/>
                <a:buFont typeface="Times"/>
                <a:buNone/>
              </a:pPr>
              <a:r>
                <a:rPr b="1" lang="en" sz="2400">
                  <a:solidFill>
                    <a:schemeClr val="lt1"/>
                  </a:solidFill>
                  <a:latin typeface="Arial"/>
                  <a:ea typeface="Arial"/>
                  <a:cs typeface="Arial"/>
                  <a:sym typeface="Arial"/>
                </a:rPr>
                <a:t>Behind the wall clock</a:t>
              </a:r>
              <a:endParaRPr>
                <a:solidFill>
                  <a:schemeClr val="lt1"/>
                </a:solidFill>
              </a:endParaRPr>
            </a:p>
          </p:txBody>
        </p:sp>
      </p:grpSp>
      <p:pic>
        <p:nvPicPr>
          <p:cNvPr descr="Clock" id="534" name="Google Shape;534;p68"/>
          <p:cNvPicPr preferRelativeResize="0"/>
          <p:nvPr/>
        </p:nvPicPr>
        <p:blipFill rotWithShape="1">
          <a:blip r:embed="rId5">
            <a:alphaModFix/>
          </a:blip>
          <a:srcRect b="0" l="0" r="0" t="0"/>
          <a:stretch/>
        </p:blipFill>
        <p:spPr>
          <a:xfrm>
            <a:off x="3909500" y="2343150"/>
            <a:ext cx="2000250" cy="2171700"/>
          </a:xfrm>
          <a:prstGeom prst="rect">
            <a:avLst/>
          </a:prstGeom>
          <a:noFill/>
          <a:ln>
            <a:noFill/>
          </a:ln>
        </p:spPr>
      </p:pic>
      <p:pic>
        <p:nvPicPr>
          <p:cNvPr id="535" name="Google Shape;535;p68"/>
          <p:cNvPicPr preferRelativeResize="0"/>
          <p:nvPr/>
        </p:nvPicPr>
        <p:blipFill>
          <a:blip r:embed="rId6">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69"/>
          <p:cNvPicPr preferRelativeResize="0"/>
          <p:nvPr/>
        </p:nvPicPr>
        <p:blipFill>
          <a:blip r:embed="rId3">
            <a:alphaModFix/>
          </a:blip>
          <a:stretch>
            <a:fillRect/>
          </a:stretch>
        </p:blipFill>
        <p:spPr>
          <a:xfrm>
            <a:off x="275000" y="5056424"/>
            <a:ext cx="1434924" cy="1151551"/>
          </a:xfrm>
          <a:prstGeom prst="rect">
            <a:avLst/>
          </a:prstGeom>
          <a:noFill/>
          <a:ln>
            <a:noFill/>
          </a:ln>
        </p:spPr>
      </p:pic>
      <p:sp>
        <p:nvSpPr>
          <p:cNvPr id="543" name="Google Shape;543;p69"/>
          <p:cNvSpPr txBox="1"/>
          <p:nvPr/>
        </p:nvSpPr>
        <p:spPr>
          <a:xfrm>
            <a:off x="548250" y="518325"/>
            <a:ext cx="6469200" cy="14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Now that we can think like a pest, </a:t>
            </a:r>
            <a:r>
              <a:rPr lang="en" sz="2800"/>
              <a:t>let's</a:t>
            </a:r>
            <a:r>
              <a:rPr lang="en" sz="2800"/>
              <a:t> look at a few and discuss how best to approach the situation</a:t>
            </a:r>
            <a:endParaRPr sz="2800"/>
          </a:p>
        </p:txBody>
      </p:sp>
      <p:pic>
        <p:nvPicPr>
          <p:cNvPr id="544" name="Google Shape;544;p69"/>
          <p:cNvPicPr preferRelativeResize="0"/>
          <p:nvPr/>
        </p:nvPicPr>
        <p:blipFill>
          <a:blip r:embed="rId4">
            <a:alphaModFix/>
          </a:blip>
          <a:stretch>
            <a:fillRect/>
          </a:stretch>
        </p:blipFill>
        <p:spPr>
          <a:xfrm>
            <a:off x="4902574" y="2198925"/>
            <a:ext cx="2857500" cy="285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0"/>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Silverfish</a:t>
            </a:r>
            <a:endParaRPr/>
          </a:p>
        </p:txBody>
      </p:sp>
      <p:sp>
        <p:nvSpPr>
          <p:cNvPr id="550" name="Google Shape;550;p70"/>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51" name="Google Shape;551;p70"/>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552" name="Google Shape;552;p70"/>
          <p:cNvPicPr preferRelativeResize="0"/>
          <p:nvPr/>
        </p:nvPicPr>
        <p:blipFill>
          <a:blip r:embed="rId4">
            <a:alphaModFix/>
          </a:blip>
          <a:stretch>
            <a:fillRect/>
          </a:stretch>
        </p:blipFill>
        <p:spPr>
          <a:xfrm>
            <a:off x="628650" y="1772825"/>
            <a:ext cx="3685599" cy="2764199"/>
          </a:xfrm>
          <a:prstGeom prst="rect">
            <a:avLst/>
          </a:prstGeom>
          <a:noFill/>
          <a:ln>
            <a:noFill/>
          </a:ln>
        </p:spPr>
      </p:pic>
      <p:sp>
        <p:nvSpPr>
          <p:cNvPr id="553" name="Google Shape;553;p70"/>
          <p:cNvSpPr txBox="1"/>
          <p:nvPr/>
        </p:nvSpPr>
        <p:spPr>
          <a:xfrm>
            <a:off x="5256525" y="517150"/>
            <a:ext cx="3079200" cy="20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Feeds on paper, glue/paste in book bindings, dead insects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Requires moisture, heat, and food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What are some IPM measures to control?</a:t>
            </a:r>
            <a:endParaRPr sz="18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Book lice</a:t>
            </a:r>
            <a:endParaRPr/>
          </a:p>
        </p:txBody>
      </p:sp>
      <p:sp>
        <p:nvSpPr>
          <p:cNvPr id="559" name="Google Shape;559;p71"/>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60" name="Google Shape;560;p71"/>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561" name="Google Shape;561;p71"/>
          <p:cNvPicPr preferRelativeResize="0"/>
          <p:nvPr/>
        </p:nvPicPr>
        <p:blipFill>
          <a:blip r:embed="rId4">
            <a:alphaModFix/>
          </a:blip>
          <a:stretch>
            <a:fillRect/>
          </a:stretch>
        </p:blipFill>
        <p:spPr>
          <a:xfrm>
            <a:off x="4368325" y="1294625"/>
            <a:ext cx="4449099" cy="2717550"/>
          </a:xfrm>
          <a:prstGeom prst="rect">
            <a:avLst/>
          </a:prstGeom>
          <a:noFill/>
          <a:ln>
            <a:noFill/>
          </a:ln>
        </p:spPr>
      </p:pic>
      <p:sp>
        <p:nvSpPr>
          <p:cNvPr id="562" name="Google Shape;562;p71"/>
          <p:cNvSpPr txBox="1"/>
          <p:nvPr/>
        </p:nvSpPr>
        <p:spPr>
          <a:xfrm>
            <a:off x="956375" y="1994425"/>
            <a:ext cx="3289200" cy="20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rPr>
              <a:t>Warm, humid/damp </a:t>
            </a:r>
            <a:r>
              <a:rPr lang="en" sz="1900">
                <a:solidFill>
                  <a:schemeClr val="dk1"/>
                </a:solidFill>
              </a:rPr>
              <a:t>spaces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Often found in </a:t>
            </a:r>
            <a:r>
              <a:rPr lang="en" sz="1900">
                <a:solidFill>
                  <a:schemeClr val="dk1"/>
                </a:solidFill>
              </a:rPr>
              <a:t>books</a:t>
            </a:r>
            <a:r>
              <a:rPr lang="en" sz="1900">
                <a:solidFill>
                  <a:schemeClr val="dk1"/>
                </a:solidFill>
              </a:rPr>
              <a:t> and cardboard</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Consume mold, mold spores, and paper products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What are some IPM measures to control?</a:t>
            </a:r>
            <a:endParaRPr sz="19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2"/>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Dermestid beetles</a:t>
            </a:r>
            <a:endParaRPr/>
          </a:p>
        </p:txBody>
      </p:sp>
      <p:sp>
        <p:nvSpPr>
          <p:cNvPr id="568" name="Google Shape;568;p72"/>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69" name="Google Shape;569;p72"/>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570" name="Google Shape;570;p72"/>
          <p:cNvPicPr preferRelativeResize="0"/>
          <p:nvPr/>
        </p:nvPicPr>
        <p:blipFill>
          <a:blip r:embed="rId4">
            <a:alphaModFix/>
          </a:blip>
          <a:stretch>
            <a:fillRect/>
          </a:stretch>
        </p:blipFill>
        <p:spPr>
          <a:xfrm>
            <a:off x="209925" y="1690830"/>
            <a:ext cx="4187251" cy="3046376"/>
          </a:xfrm>
          <a:prstGeom prst="rect">
            <a:avLst/>
          </a:prstGeom>
          <a:noFill/>
          <a:ln>
            <a:noFill/>
          </a:ln>
        </p:spPr>
      </p:pic>
      <p:sp>
        <p:nvSpPr>
          <p:cNvPr id="571" name="Google Shape;571;p72"/>
          <p:cNvSpPr txBox="1"/>
          <p:nvPr/>
        </p:nvSpPr>
        <p:spPr>
          <a:xfrm>
            <a:off x="4923350" y="1767713"/>
            <a:ext cx="3044100" cy="28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rPr>
              <a:t>Multiple species may be found</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Depending on species they’ll damage fabrics, furniture, dry foods, animal hides, fur, feathers, leather, preserved insects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May be used by museums to clean tissue off of animal bones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What are some IPM measures to control?</a:t>
            </a:r>
            <a:endParaRPr sz="19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b="1" lang="en">
                <a:latin typeface="Calibri"/>
                <a:ea typeface="Calibri"/>
                <a:cs typeface="Calibri"/>
                <a:sym typeface="Calibri"/>
              </a:rPr>
              <a:t>INTRODUCTIONS</a:t>
            </a:r>
            <a:endParaRPr/>
          </a:p>
        </p:txBody>
      </p:sp>
      <p:sp>
        <p:nvSpPr>
          <p:cNvPr id="219" name="Google Shape;219;p37"/>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Website</a:t>
            </a:r>
            <a:endParaRPr>
              <a:solidFill>
                <a:schemeClr val="dk1"/>
              </a:solidFill>
            </a:endParaRPr>
          </a:p>
          <a:p>
            <a:pPr indent="0" lvl="0" marL="0" rtl="0" algn="l">
              <a:spcBef>
                <a:spcPts val="800"/>
              </a:spcBef>
              <a:spcAft>
                <a:spcPts val="0"/>
              </a:spcAft>
              <a:buNone/>
            </a:pPr>
            <a:r>
              <a:t/>
            </a:r>
            <a:endParaRPr>
              <a:solidFill>
                <a:srgbClr val="CCCCCC"/>
              </a:solidFill>
            </a:endParaRPr>
          </a:p>
          <a:p>
            <a:pPr indent="0" lvl="0" marL="0" rtl="0" algn="l">
              <a:spcBef>
                <a:spcPts val="800"/>
              </a:spcBef>
              <a:spcAft>
                <a:spcPts val="0"/>
              </a:spcAft>
              <a:buNone/>
            </a:pPr>
            <a:r>
              <a:rPr lang="en" u="sng">
                <a:solidFill>
                  <a:schemeClr val="hlink"/>
                </a:solidFill>
                <a:hlinkClick r:id="rId3"/>
              </a:rPr>
              <a:t>https://discover.utahtech.edu/</a:t>
            </a:r>
            <a:endParaRPr>
              <a:solidFill>
                <a:srgbClr val="CCCCCC"/>
              </a:solidFill>
            </a:endParaRPr>
          </a:p>
        </p:txBody>
      </p:sp>
      <p:sp>
        <p:nvSpPr>
          <p:cNvPr id="220" name="Google Shape;220;p37"/>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21" name="Google Shape;221;p37"/>
          <p:cNvPicPr preferRelativeResize="0"/>
          <p:nvPr/>
        </p:nvPicPr>
        <p:blipFill>
          <a:blip r:embed="rId4">
            <a:alphaModFix/>
          </a:blip>
          <a:stretch>
            <a:fillRect/>
          </a:stretch>
        </p:blipFill>
        <p:spPr>
          <a:xfrm>
            <a:off x="253125" y="5339674"/>
            <a:ext cx="1434924" cy="11515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3"/>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Mice/Rats</a:t>
            </a:r>
            <a:endParaRPr/>
          </a:p>
        </p:txBody>
      </p:sp>
      <p:sp>
        <p:nvSpPr>
          <p:cNvPr id="577" name="Google Shape;577;p73"/>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78" name="Google Shape;578;p73"/>
          <p:cNvPicPr preferRelativeResize="0"/>
          <p:nvPr/>
        </p:nvPicPr>
        <p:blipFill>
          <a:blip r:embed="rId3">
            <a:alphaModFix/>
          </a:blip>
          <a:stretch>
            <a:fillRect/>
          </a:stretch>
        </p:blipFill>
        <p:spPr>
          <a:xfrm>
            <a:off x="318750" y="5318924"/>
            <a:ext cx="1434924" cy="1151551"/>
          </a:xfrm>
          <a:prstGeom prst="rect">
            <a:avLst/>
          </a:prstGeom>
          <a:noFill/>
          <a:ln>
            <a:noFill/>
          </a:ln>
        </p:spPr>
      </p:pic>
      <p:pic>
        <p:nvPicPr>
          <p:cNvPr id="579" name="Google Shape;579;p73"/>
          <p:cNvPicPr preferRelativeResize="0"/>
          <p:nvPr/>
        </p:nvPicPr>
        <p:blipFill>
          <a:blip r:embed="rId4">
            <a:alphaModFix/>
          </a:blip>
          <a:stretch>
            <a:fillRect/>
          </a:stretch>
        </p:blipFill>
        <p:spPr>
          <a:xfrm>
            <a:off x="3882621" y="1539200"/>
            <a:ext cx="4949679" cy="3126100"/>
          </a:xfrm>
          <a:prstGeom prst="rect">
            <a:avLst/>
          </a:prstGeom>
          <a:noFill/>
          <a:ln>
            <a:noFill/>
          </a:ln>
        </p:spPr>
      </p:pic>
      <p:sp>
        <p:nvSpPr>
          <p:cNvPr id="580" name="Google Shape;580;p73"/>
          <p:cNvSpPr txBox="1"/>
          <p:nvPr/>
        </p:nvSpPr>
        <p:spPr>
          <a:xfrm>
            <a:off x="746450" y="1539200"/>
            <a:ext cx="3079200" cy="24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rPr>
              <a:t>Damages through eating, waste </a:t>
            </a:r>
            <a:r>
              <a:rPr lang="en" sz="1900">
                <a:solidFill>
                  <a:schemeClr val="dk1"/>
                </a:solidFill>
              </a:rPr>
              <a:t>accumulation, nesting activities, may spread disease</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Reproduce quickly, fit in very small spaces, eat or chew on most things</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None/>
            </a:pPr>
            <a:r>
              <a:rPr lang="en" sz="1900">
                <a:solidFill>
                  <a:schemeClr val="dk1"/>
                </a:solidFill>
              </a:rPr>
              <a:t>Can be difficult to control</a:t>
            </a:r>
            <a:endParaRPr sz="1900">
              <a:solidFill>
                <a:schemeClr val="dk1"/>
              </a:solidFill>
            </a:endParaRPr>
          </a:p>
          <a:p>
            <a:pPr indent="0" lvl="0" marL="0" rtl="0" algn="l">
              <a:spcBef>
                <a:spcPts val="0"/>
              </a:spcBef>
              <a:spcAft>
                <a:spcPts val="0"/>
              </a:spcAft>
              <a:buNone/>
            </a:pPr>
            <a:r>
              <a:t/>
            </a:r>
            <a:endParaRPr sz="19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What are some IPM measures to control?</a:t>
            </a:r>
            <a:endParaRPr sz="19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4"/>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Some “pests” don’t pose a direct threat to our collections</a:t>
            </a:r>
            <a:endParaRPr/>
          </a:p>
        </p:txBody>
      </p:sp>
      <p:sp>
        <p:nvSpPr>
          <p:cNvPr id="586" name="Google Shape;586;p74"/>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What are some “pests” that we may encounter in or near our museums that don’t pose a direct threat to our collections???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Hints:</a:t>
            </a:r>
            <a:endParaRPr>
              <a:solidFill>
                <a:schemeClr val="dk1"/>
              </a:solidFill>
            </a:endParaRPr>
          </a:p>
          <a:p>
            <a:pPr indent="0" lvl="0" marL="0" rtl="0" algn="l">
              <a:spcBef>
                <a:spcPts val="800"/>
              </a:spcBef>
              <a:spcAft>
                <a:spcPts val="0"/>
              </a:spcAft>
              <a:buNone/>
            </a:pPr>
            <a:r>
              <a:rPr lang="en">
                <a:solidFill>
                  <a:schemeClr val="dk1"/>
                </a:solidFill>
              </a:rPr>
              <a:t>They may cause damage to our buildings or if they get into our museums when trying to escape or while being captured</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They may cause problems while we are trying to access our museums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They may be a health hazard inside and out</a:t>
            </a:r>
            <a:endParaRPr>
              <a:solidFill>
                <a:schemeClr val="dk1"/>
              </a:solidFill>
            </a:endParaRPr>
          </a:p>
        </p:txBody>
      </p:sp>
      <p:sp>
        <p:nvSpPr>
          <p:cNvPr id="587" name="Google Shape;587;p74"/>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88" name="Google Shape;588;p74"/>
          <p:cNvPicPr preferRelativeResize="0"/>
          <p:nvPr/>
        </p:nvPicPr>
        <p:blipFill>
          <a:blip r:embed="rId3">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5"/>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Flies</a:t>
            </a:r>
            <a:endParaRPr/>
          </a:p>
        </p:txBody>
      </p:sp>
      <p:sp>
        <p:nvSpPr>
          <p:cNvPr id="594" name="Google Shape;594;p75"/>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Why manage for flies:</a:t>
            </a:r>
            <a:endParaRPr>
              <a:solidFill>
                <a:schemeClr val="dk1"/>
              </a:solidFill>
            </a:endParaRPr>
          </a:p>
          <a:p>
            <a:pPr indent="-317500" lvl="0" marL="457200" rtl="0" algn="l">
              <a:spcBef>
                <a:spcPts val="800"/>
              </a:spcBef>
              <a:spcAft>
                <a:spcPts val="0"/>
              </a:spcAft>
              <a:buSzPts val="1400"/>
              <a:buChar char="-"/>
            </a:pPr>
            <a:r>
              <a:rPr lang="en">
                <a:solidFill>
                  <a:schemeClr val="dk1"/>
                </a:solidFill>
              </a:rPr>
              <a:t>Annoying</a:t>
            </a:r>
            <a:endParaRPr>
              <a:solidFill>
                <a:schemeClr val="dk1"/>
              </a:solidFill>
            </a:endParaRPr>
          </a:p>
          <a:p>
            <a:pPr indent="-317500" lvl="0" marL="457200" rtl="0" algn="l">
              <a:spcBef>
                <a:spcPts val="0"/>
              </a:spcBef>
              <a:spcAft>
                <a:spcPts val="0"/>
              </a:spcAft>
              <a:buSzPts val="1400"/>
              <a:buChar char="-"/>
            </a:pPr>
            <a:r>
              <a:rPr lang="en">
                <a:solidFill>
                  <a:schemeClr val="dk1"/>
                </a:solidFill>
              </a:rPr>
              <a:t>Illness and disease through contact</a:t>
            </a:r>
            <a:endParaRPr>
              <a:solidFill>
                <a:schemeClr val="dk1"/>
              </a:solidFill>
            </a:endParaRPr>
          </a:p>
          <a:p>
            <a:pPr indent="-317500" lvl="0" marL="457200" rtl="0" algn="l">
              <a:spcBef>
                <a:spcPts val="0"/>
              </a:spcBef>
              <a:spcAft>
                <a:spcPts val="0"/>
              </a:spcAft>
              <a:buSzPts val="1400"/>
              <a:buChar char="-"/>
            </a:pPr>
            <a:r>
              <a:rPr lang="en">
                <a:solidFill>
                  <a:schemeClr val="dk1"/>
                </a:solidFill>
              </a:rPr>
              <a:t>May over winter in warmer parts of building and become active during winter warm spells</a:t>
            </a:r>
            <a:endParaRPr>
              <a:solidFill>
                <a:schemeClr val="dk1"/>
              </a:solidFill>
            </a:endParaRPr>
          </a:p>
          <a:p>
            <a:pPr indent="0" lvl="0" marL="45720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Management???</a:t>
            </a:r>
            <a:endParaRPr>
              <a:solidFill>
                <a:schemeClr val="dk1"/>
              </a:solidFill>
            </a:endParaRPr>
          </a:p>
        </p:txBody>
      </p:sp>
      <p:sp>
        <p:nvSpPr>
          <p:cNvPr id="595" name="Google Shape;595;p75"/>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596" name="Google Shape;596;p75"/>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597" name="Google Shape;597;p75"/>
          <p:cNvPicPr preferRelativeResize="0"/>
          <p:nvPr/>
        </p:nvPicPr>
        <p:blipFill>
          <a:blip r:embed="rId4">
            <a:alphaModFix/>
          </a:blip>
          <a:stretch>
            <a:fillRect/>
          </a:stretch>
        </p:blipFill>
        <p:spPr>
          <a:xfrm>
            <a:off x="3681700" y="3346975"/>
            <a:ext cx="4537499" cy="3009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6"/>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Birds</a:t>
            </a:r>
            <a:endParaRPr/>
          </a:p>
        </p:txBody>
      </p:sp>
      <p:sp>
        <p:nvSpPr>
          <p:cNvPr id="603" name="Google Shape;603;p76"/>
          <p:cNvSpPr txBox="1"/>
          <p:nvPr>
            <p:ph idx="1" type="body"/>
          </p:nvPr>
        </p:nvSpPr>
        <p:spPr>
          <a:xfrm>
            <a:off x="628650" y="15303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We love birds!!!! Except when they live and visit where they shouldn’t!!</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Char char="-"/>
            </a:pPr>
            <a:r>
              <a:rPr lang="en">
                <a:solidFill>
                  <a:schemeClr val="dk1"/>
                </a:solidFill>
              </a:rPr>
              <a:t>Messy</a:t>
            </a:r>
            <a:endParaRPr>
              <a:solidFill>
                <a:schemeClr val="dk1"/>
              </a:solidFill>
            </a:endParaRPr>
          </a:p>
          <a:p>
            <a:pPr indent="-317500" lvl="0" marL="457200" rtl="0" algn="l">
              <a:spcBef>
                <a:spcPts val="0"/>
              </a:spcBef>
              <a:spcAft>
                <a:spcPts val="0"/>
              </a:spcAft>
              <a:buSzPts val="1400"/>
              <a:buChar char="-"/>
            </a:pPr>
            <a:r>
              <a:rPr lang="en">
                <a:solidFill>
                  <a:schemeClr val="dk1"/>
                </a:solidFill>
              </a:rPr>
              <a:t>Spread disease</a:t>
            </a:r>
            <a:endParaRPr>
              <a:solidFill>
                <a:schemeClr val="dk1"/>
              </a:solidFill>
            </a:endParaRPr>
          </a:p>
          <a:p>
            <a:pPr indent="-317500" lvl="0" marL="457200" rtl="0" algn="l">
              <a:spcBef>
                <a:spcPts val="0"/>
              </a:spcBef>
              <a:spcAft>
                <a:spcPts val="0"/>
              </a:spcAft>
              <a:buSzPts val="1400"/>
              <a:buChar char="-"/>
            </a:pPr>
            <a:r>
              <a:rPr lang="en">
                <a:solidFill>
                  <a:schemeClr val="dk1"/>
                </a:solidFill>
              </a:rPr>
              <a:t>Noisy</a:t>
            </a:r>
            <a:endParaRPr>
              <a:solidFill>
                <a:schemeClr val="dk1"/>
              </a:solidFill>
            </a:endParaRPr>
          </a:p>
          <a:p>
            <a:pPr indent="-317500" lvl="0" marL="457200" rtl="0" algn="l">
              <a:spcBef>
                <a:spcPts val="0"/>
              </a:spcBef>
              <a:spcAft>
                <a:spcPts val="0"/>
              </a:spcAft>
              <a:buSzPts val="1400"/>
              <a:buChar char="-"/>
            </a:pPr>
            <a:r>
              <a:rPr lang="en">
                <a:solidFill>
                  <a:schemeClr val="dk1"/>
                </a:solidFill>
              </a:rPr>
              <a:t>Bird mites - feed on bird blood, may try to feed on people</a:t>
            </a:r>
            <a:endParaRPr>
              <a:solidFill>
                <a:schemeClr val="dk1"/>
              </a:solidFill>
            </a:endParaRPr>
          </a:p>
          <a:p>
            <a:pPr indent="0" lvl="0" marL="0" rtl="0" algn="l">
              <a:spcBef>
                <a:spcPts val="800"/>
              </a:spcBef>
              <a:spcAft>
                <a:spcPts val="0"/>
              </a:spcAft>
              <a:buNone/>
            </a:pPr>
            <a:r>
              <a:rPr lang="en">
                <a:solidFill>
                  <a:schemeClr val="dk1"/>
                </a:solidFill>
              </a:rPr>
              <a:t>Management Ideas?</a:t>
            </a:r>
            <a:endParaRPr>
              <a:solidFill>
                <a:schemeClr val="dk1"/>
              </a:solidFill>
            </a:endParaRPr>
          </a:p>
        </p:txBody>
      </p:sp>
      <p:sp>
        <p:nvSpPr>
          <p:cNvPr id="604" name="Google Shape;604;p76"/>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05" name="Google Shape;605;p76"/>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06" name="Google Shape;606;p76"/>
          <p:cNvPicPr preferRelativeResize="0"/>
          <p:nvPr/>
        </p:nvPicPr>
        <p:blipFill>
          <a:blip r:embed="rId4">
            <a:alphaModFix/>
          </a:blip>
          <a:stretch>
            <a:fillRect/>
          </a:stretch>
        </p:blipFill>
        <p:spPr>
          <a:xfrm>
            <a:off x="5854125" y="3636100"/>
            <a:ext cx="2571875" cy="2571875"/>
          </a:xfrm>
          <a:prstGeom prst="rect">
            <a:avLst/>
          </a:prstGeom>
          <a:noFill/>
          <a:ln>
            <a:noFill/>
          </a:ln>
        </p:spPr>
      </p:pic>
      <p:pic>
        <p:nvPicPr>
          <p:cNvPr id="607" name="Google Shape;607;p76"/>
          <p:cNvPicPr preferRelativeResize="0"/>
          <p:nvPr/>
        </p:nvPicPr>
        <p:blipFill>
          <a:blip r:embed="rId5">
            <a:alphaModFix/>
          </a:blip>
          <a:stretch>
            <a:fillRect/>
          </a:stretch>
        </p:blipFill>
        <p:spPr>
          <a:xfrm>
            <a:off x="1962812" y="3680168"/>
            <a:ext cx="3732181" cy="2483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77"/>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Bats</a:t>
            </a:r>
            <a:endParaRPr/>
          </a:p>
        </p:txBody>
      </p:sp>
      <p:sp>
        <p:nvSpPr>
          <p:cNvPr id="613" name="Google Shape;613;p77"/>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BATS ARE PROTECTED…DO NOT KILL!!!!</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Char char="-"/>
            </a:pPr>
            <a:r>
              <a:rPr lang="en">
                <a:solidFill>
                  <a:schemeClr val="dk1"/>
                </a:solidFill>
              </a:rPr>
              <a:t>May  harbor disease like rabies</a:t>
            </a:r>
            <a:endParaRPr>
              <a:solidFill>
                <a:schemeClr val="dk1"/>
              </a:solidFill>
            </a:endParaRPr>
          </a:p>
          <a:p>
            <a:pPr indent="-317500" lvl="0" marL="457200" rtl="0" algn="l">
              <a:spcBef>
                <a:spcPts val="0"/>
              </a:spcBef>
              <a:spcAft>
                <a:spcPts val="0"/>
              </a:spcAft>
              <a:buSzPts val="1400"/>
              <a:buChar char="-"/>
            </a:pPr>
            <a:r>
              <a:rPr lang="en">
                <a:solidFill>
                  <a:schemeClr val="dk1"/>
                </a:solidFill>
              </a:rPr>
              <a:t>May like our buildings for nesting and overwintering sites</a:t>
            </a:r>
            <a:endParaRPr>
              <a:solidFill>
                <a:schemeClr val="dk1"/>
              </a:solidFill>
            </a:endParaRPr>
          </a:p>
          <a:p>
            <a:pPr indent="-317500" lvl="0" marL="457200" rtl="0" algn="l">
              <a:spcBef>
                <a:spcPts val="0"/>
              </a:spcBef>
              <a:spcAft>
                <a:spcPts val="0"/>
              </a:spcAft>
              <a:buSzPts val="1400"/>
              <a:buChar char="-"/>
            </a:pPr>
            <a:r>
              <a:rPr lang="en">
                <a:solidFill>
                  <a:schemeClr val="dk1"/>
                </a:solidFill>
              </a:rPr>
              <a:t>May </a:t>
            </a:r>
            <a:r>
              <a:rPr lang="en">
                <a:solidFill>
                  <a:schemeClr val="dk1"/>
                </a:solidFill>
              </a:rPr>
              <a:t>accidentally</a:t>
            </a:r>
            <a:r>
              <a:rPr lang="en">
                <a:solidFill>
                  <a:schemeClr val="dk1"/>
                </a:solidFill>
              </a:rPr>
              <a:t> come in through vents or open windows</a:t>
            </a:r>
            <a:endParaRPr>
              <a:solidFill>
                <a:schemeClr val="dk1"/>
              </a:solidFill>
            </a:endParaRPr>
          </a:p>
          <a:p>
            <a:pPr indent="-317500" lvl="0" marL="457200" rtl="0" algn="l">
              <a:spcBef>
                <a:spcPts val="0"/>
              </a:spcBef>
              <a:spcAft>
                <a:spcPts val="0"/>
              </a:spcAft>
              <a:buSzPts val="1400"/>
              <a:buChar char="-"/>
            </a:pPr>
            <a:r>
              <a:rPr lang="en">
                <a:solidFill>
                  <a:schemeClr val="dk1"/>
                </a:solidFill>
              </a:rPr>
              <a:t>Contact Division of Wildlife Resources and/or pest control for safe </a:t>
            </a:r>
            <a:r>
              <a:rPr lang="en">
                <a:solidFill>
                  <a:schemeClr val="dk1"/>
                </a:solidFill>
              </a:rPr>
              <a:t>removal</a:t>
            </a:r>
            <a:endParaRPr>
              <a:solidFill>
                <a:schemeClr val="dk1"/>
              </a:solidFill>
            </a:endParaRPr>
          </a:p>
          <a:p>
            <a:pPr indent="-317500" lvl="0" marL="457200" rtl="0" algn="l">
              <a:spcBef>
                <a:spcPts val="0"/>
              </a:spcBef>
              <a:spcAft>
                <a:spcPts val="0"/>
              </a:spcAft>
              <a:buSzPts val="1400"/>
              <a:buChar char="-"/>
            </a:pPr>
            <a:r>
              <a:rPr lang="en">
                <a:solidFill>
                  <a:schemeClr val="dk1"/>
                </a:solidFill>
              </a:rPr>
              <a:t>If nesting in building use a professional to remove when legal and then seal up entrance/exits of nest</a:t>
            </a:r>
            <a:endParaRPr>
              <a:solidFill>
                <a:schemeClr val="dk1"/>
              </a:solidFill>
            </a:endParaRPr>
          </a:p>
        </p:txBody>
      </p:sp>
      <p:sp>
        <p:nvSpPr>
          <p:cNvPr id="614" name="Google Shape;614;p77"/>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15" name="Google Shape;615;p77"/>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16" name="Google Shape;616;p77"/>
          <p:cNvPicPr preferRelativeResize="0"/>
          <p:nvPr/>
        </p:nvPicPr>
        <p:blipFill>
          <a:blip r:embed="rId4">
            <a:alphaModFix/>
          </a:blip>
          <a:stretch>
            <a:fillRect/>
          </a:stretch>
        </p:blipFill>
        <p:spPr>
          <a:xfrm>
            <a:off x="4831775" y="4353225"/>
            <a:ext cx="3273124" cy="2182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8"/>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Ants</a:t>
            </a:r>
            <a:endParaRPr/>
          </a:p>
        </p:txBody>
      </p:sp>
      <p:sp>
        <p:nvSpPr>
          <p:cNvPr id="622" name="Google Shape;622;p78"/>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Depending on species may cause damage or only be </a:t>
            </a:r>
            <a:r>
              <a:rPr lang="en">
                <a:solidFill>
                  <a:schemeClr val="dk1"/>
                </a:solidFill>
              </a:rPr>
              <a:t>nuisance</a:t>
            </a:r>
            <a:r>
              <a:rPr lang="en">
                <a:solidFill>
                  <a:schemeClr val="dk1"/>
                </a:solidFill>
              </a:rPr>
              <a:t>. </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Char char="-"/>
            </a:pPr>
            <a:r>
              <a:rPr lang="en">
                <a:solidFill>
                  <a:schemeClr val="dk1"/>
                </a:solidFill>
              </a:rPr>
              <a:t>Important to identify species to determine if it can damage structures</a:t>
            </a:r>
            <a:endParaRPr>
              <a:solidFill>
                <a:schemeClr val="dk1"/>
              </a:solidFill>
            </a:endParaRPr>
          </a:p>
          <a:p>
            <a:pPr indent="-317500" lvl="0" marL="457200" rtl="0" algn="l">
              <a:spcBef>
                <a:spcPts val="0"/>
              </a:spcBef>
              <a:spcAft>
                <a:spcPts val="0"/>
              </a:spcAft>
              <a:buSzPts val="1400"/>
              <a:buChar char="-"/>
            </a:pPr>
            <a:r>
              <a:rPr lang="en">
                <a:solidFill>
                  <a:schemeClr val="dk1"/>
                </a:solidFill>
              </a:rPr>
              <a:t>Other ant species are a nuisance</a:t>
            </a:r>
            <a:endParaRPr>
              <a:solidFill>
                <a:schemeClr val="dk1"/>
              </a:solidFill>
            </a:endParaRPr>
          </a:p>
          <a:p>
            <a:pPr indent="-317500" lvl="0" marL="457200" rtl="0" algn="l">
              <a:spcBef>
                <a:spcPts val="0"/>
              </a:spcBef>
              <a:spcAft>
                <a:spcPts val="0"/>
              </a:spcAft>
              <a:buSzPts val="1400"/>
              <a:buChar char="-"/>
            </a:pPr>
            <a:r>
              <a:rPr lang="en">
                <a:solidFill>
                  <a:schemeClr val="dk1"/>
                </a:solidFill>
              </a:rPr>
              <a:t>Have nothing better to do than look for food, water, shelter!!!</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How do ants follow trails?</a:t>
            </a:r>
            <a:endParaRPr>
              <a:solidFill>
                <a:schemeClr val="dk1"/>
              </a:solidFill>
            </a:endParaRPr>
          </a:p>
          <a:p>
            <a:pPr indent="0" lvl="0" marL="0" rtl="0" algn="l">
              <a:spcBef>
                <a:spcPts val="800"/>
              </a:spcBef>
              <a:spcAft>
                <a:spcPts val="0"/>
              </a:spcAft>
              <a:buNone/>
            </a:pPr>
            <a:r>
              <a:rPr lang="en">
                <a:solidFill>
                  <a:schemeClr val="dk1"/>
                </a:solidFill>
              </a:rPr>
              <a:t>Management ideas?</a:t>
            </a:r>
            <a:endParaRPr>
              <a:solidFill>
                <a:schemeClr val="dk1"/>
              </a:solidFill>
            </a:endParaRPr>
          </a:p>
        </p:txBody>
      </p:sp>
      <p:sp>
        <p:nvSpPr>
          <p:cNvPr id="623" name="Google Shape;623;p78"/>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24" name="Google Shape;624;p78"/>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25" name="Google Shape;625;p78"/>
          <p:cNvPicPr preferRelativeResize="0"/>
          <p:nvPr/>
        </p:nvPicPr>
        <p:blipFill>
          <a:blip r:embed="rId4">
            <a:alphaModFix/>
          </a:blip>
          <a:stretch>
            <a:fillRect/>
          </a:stretch>
        </p:blipFill>
        <p:spPr>
          <a:xfrm>
            <a:off x="5786077" y="4221976"/>
            <a:ext cx="3150100" cy="2362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9"/>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Non German</a:t>
            </a:r>
            <a:r>
              <a:rPr lang="en"/>
              <a:t> Cockroaches</a:t>
            </a:r>
            <a:endParaRPr/>
          </a:p>
        </p:txBody>
      </p:sp>
      <p:sp>
        <p:nvSpPr>
          <p:cNvPr id="631" name="Google Shape;631;p79"/>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rgbClr val="CCCCCC"/>
              </a:solidFill>
            </a:endParaRPr>
          </a:p>
        </p:txBody>
      </p:sp>
      <p:sp>
        <p:nvSpPr>
          <p:cNvPr id="632" name="Google Shape;632;p79"/>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33" name="Google Shape;633;p79"/>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34" name="Google Shape;634;p79"/>
          <p:cNvPicPr preferRelativeResize="0"/>
          <p:nvPr/>
        </p:nvPicPr>
        <p:blipFill>
          <a:blip r:embed="rId4">
            <a:alphaModFix/>
          </a:blip>
          <a:stretch>
            <a:fillRect/>
          </a:stretch>
        </p:blipFill>
        <p:spPr>
          <a:xfrm>
            <a:off x="2057400" y="1781175"/>
            <a:ext cx="5029200" cy="3295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0"/>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Spiders</a:t>
            </a:r>
            <a:endParaRPr/>
          </a:p>
        </p:txBody>
      </p:sp>
      <p:sp>
        <p:nvSpPr>
          <p:cNvPr id="640" name="Google Shape;640;p80"/>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solidFill>
                <a:srgbClr val="CCCCCC"/>
              </a:solidFill>
            </a:endParaRPr>
          </a:p>
        </p:txBody>
      </p:sp>
      <p:sp>
        <p:nvSpPr>
          <p:cNvPr id="641" name="Google Shape;641;p80"/>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42" name="Google Shape;642;p80"/>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43" name="Google Shape;643;p80"/>
          <p:cNvPicPr preferRelativeResize="0"/>
          <p:nvPr/>
        </p:nvPicPr>
        <p:blipFill>
          <a:blip r:embed="rId4">
            <a:alphaModFix/>
          </a:blip>
          <a:stretch>
            <a:fillRect/>
          </a:stretch>
        </p:blipFill>
        <p:spPr>
          <a:xfrm>
            <a:off x="227918" y="1343425"/>
            <a:ext cx="3450699" cy="2680425"/>
          </a:xfrm>
          <a:prstGeom prst="rect">
            <a:avLst/>
          </a:prstGeom>
          <a:noFill/>
          <a:ln>
            <a:noFill/>
          </a:ln>
        </p:spPr>
      </p:pic>
      <p:pic>
        <p:nvPicPr>
          <p:cNvPr id="644" name="Google Shape;644;p80"/>
          <p:cNvPicPr preferRelativeResize="0"/>
          <p:nvPr/>
        </p:nvPicPr>
        <p:blipFill>
          <a:blip r:embed="rId5">
            <a:alphaModFix/>
          </a:blip>
          <a:stretch>
            <a:fillRect/>
          </a:stretch>
        </p:blipFill>
        <p:spPr>
          <a:xfrm>
            <a:off x="5773321" y="1343425"/>
            <a:ext cx="2855250" cy="2795901"/>
          </a:xfrm>
          <a:prstGeom prst="rect">
            <a:avLst/>
          </a:prstGeom>
          <a:noFill/>
          <a:ln>
            <a:noFill/>
          </a:ln>
        </p:spPr>
      </p:pic>
      <p:pic>
        <p:nvPicPr>
          <p:cNvPr id="645" name="Google Shape;645;p80"/>
          <p:cNvPicPr preferRelativeResize="0"/>
          <p:nvPr/>
        </p:nvPicPr>
        <p:blipFill>
          <a:blip r:embed="rId6">
            <a:alphaModFix/>
          </a:blip>
          <a:stretch>
            <a:fillRect/>
          </a:stretch>
        </p:blipFill>
        <p:spPr>
          <a:xfrm>
            <a:off x="5503247" y="4198776"/>
            <a:ext cx="3183877" cy="2577577"/>
          </a:xfrm>
          <a:prstGeom prst="rect">
            <a:avLst/>
          </a:prstGeom>
          <a:noFill/>
          <a:ln>
            <a:noFill/>
          </a:ln>
        </p:spPr>
      </p:pic>
      <p:pic>
        <p:nvPicPr>
          <p:cNvPr id="646" name="Google Shape;646;p80"/>
          <p:cNvPicPr preferRelativeResize="0"/>
          <p:nvPr/>
        </p:nvPicPr>
        <p:blipFill>
          <a:blip r:embed="rId7">
            <a:alphaModFix/>
          </a:blip>
          <a:stretch>
            <a:fillRect/>
          </a:stretch>
        </p:blipFill>
        <p:spPr>
          <a:xfrm>
            <a:off x="2532375" y="4292117"/>
            <a:ext cx="2148436" cy="2219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Spiders</a:t>
            </a:r>
            <a:endParaRPr/>
          </a:p>
        </p:txBody>
      </p:sp>
      <p:sp>
        <p:nvSpPr>
          <p:cNvPr id="652" name="Google Shape;652;p81"/>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653" name="Google Shape;653;p81"/>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54" name="Google Shape;654;p81"/>
          <p:cNvPicPr preferRelativeResize="0"/>
          <p:nvPr/>
        </p:nvPicPr>
        <p:blipFill>
          <a:blip r:embed="rId3">
            <a:alphaModFix/>
          </a:blip>
          <a:stretch>
            <a:fillRect/>
          </a:stretch>
        </p:blipFill>
        <p:spPr>
          <a:xfrm flipH="1">
            <a:off x="5373151" y="3510623"/>
            <a:ext cx="3049999" cy="3003425"/>
          </a:xfrm>
          <a:prstGeom prst="rect">
            <a:avLst/>
          </a:prstGeom>
          <a:noFill/>
          <a:ln>
            <a:noFill/>
          </a:ln>
        </p:spPr>
      </p:pic>
      <p:pic>
        <p:nvPicPr>
          <p:cNvPr id="655" name="Google Shape;655;p81"/>
          <p:cNvPicPr preferRelativeResize="0"/>
          <p:nvPr/>
        </p:nvPicPr>
        <p:blipFill>
          <a:blip r:embed="rId4">
            <a:alphaModFix/>
          </a:blip>
          <a:stretch>
            <a:fillRect/>
          </a:stretch>
        </p:blipFill>
        <p:spPr>
          <a:xfrm>
            <a:off x="275000" y="5056424"/>
            <a:ext cx="1434924" cy="1151551"/>
          </a:xfrm>
          <a:prstGeom prst="rect">
            <a:avLst/>
          </a:prstGeom>
          <a:noFill/>
          <a:ln>
            <a:noFill/>
          </a:ln>
        </p:spPr>
      </p:pic>
      <p:pic>
        <p:nvPicPr>
          <p:cNvPr id="656" name="Google Shape;656;p81"/>
          <p:cNvPicPr preferRelativeResize="0"/>
          <p:nvPr/>
        </p:nvPicPr>
        <p:blipFill>
          <a:blip r:embed="rId5">
            <a:alphaModFix/>
          </a:blip>
          <a:stretch>
            <a:fillRect/>
          </a:stretch>
        </p:blipFill>
        <p:spPr>
          <a:xfrm>
            <a:off x="1336720" y="1481225"/>
            <a:ext cx="3796726" cy="3522500"/>
          </a:xfrm>
          <a:prstGeom prst="rect">
            <a:avLst/>
          </a:prstGeom>
          <a:noFill/>
          <a:ln>
            <a:noFill/>
          </a:ln>
        </p:spPr>
      </p:pic>
      <p:sp>
        <p:nvSpPr>
          <p:cNvPr id="657" name="Google Shape;657;p81"/>
          <p:cNvSpPr txBox="1"/>
          <p:nvPr/>
        </p:nvSpPr>
        <p:spPr>
          <a:xfrm>
            <a:off x="5936600" y="3032450"/>
            <a:ext cx="20574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Hobo spider</a:t>
            </a:r>
            <a:endParaRPr sz="1800">
              <a:solidFill>
                <a:schemeClr val="dk1"/>
              </a:solidFill>
            </a:endParaRPr>
          </a:p>
        </p:txBody>
      </p:sp>
      <p:sp>
        <p:nvSpPr>
          <p:cNvPr id="658" name="Google Shape;658;p81"/>
          <p:cNvSpPr txBox="1"/>
          <p:nvPr/>
        </p:nvSpPr>
        <p:spPr>
          <a:xfrm>
            <a:off x="2122725" y="5120175"/>
            <a:ext cx="18429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Cellar spider</a:t>
            </a:r>
            <a:endParaRPr sz="18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2"/>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Miscellaneous</a:t>
            </a:r>
            <a:endParaRPr/>
          </a:p>
        </p:txBody>
      </p:sp>
      <p:sp>
        <p:nvSpPr>
          <p:cNvPr id="664" name="Google Shape;664;p82"/>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Random “intruders/invaders/squatters”:</a:t>
            </a:r>
            <a:endParaRPr>
              <a:solidFill>
                <a:schemeClr val="dk1"/>
              </a:solidFill>
            </a:endParaRPr>
          </a:p>
          <a:p>
            <a:pPr indent="-317500" lvl="0" marL="457200" rtl="0" algn="l">
              <a:spcBef>
                <a:spcPts val="800"/>
              </a:spcBef>
              <a:spcAft>
                <a:spcPts val="0"/>
              </a:spcAft>
              <a:buSzPts val="1400"/>
              <a:buChar char="-"/>
            </a:pPr>
            <a:r>
              <a:rPr lang="en">
                <a:solidFill>
                  <a:schemeClr val="dk1"/>
                </a:solidFill>
              </a:rPr>
              <a:t>Small birds</a:t>
            </a:r>
            <a:endParaRPr>
              <a:solidFill>
                <a:schemeClr val="dk1"/>
              </a:solidFill>
            </a:endParaRPr>
          </a:p>
          <a:p>
            <a:pPr indent="-317500" lvl="0" marL="457200" rtl="0" algn="l">
              <a:spcBef>
                <a:spcPts val="0"/>
              </a:spcBef>
              <a:spcAft>
                <a:spcPts val="0"/>
              </a:spcAft>
              <a:buSzPts val="1400"/>
              <a:buChar char="-"/>
            </a:pPr>
            <a:r>
              <a:rPr lang="en">
                <a:solidFill>
                  <a:schemeClr val="dk1"/>
                </a:solidFill>
              </a:rPr>
              <a:t>Squirrels</a:t>
            </a:r>
            <a:endParaRPr>
              <a:solidFill>
                <a:schemeClr val="dk1"/>
              </a:solidFill>
            </a:endParaRPr>
          </a:p>
          <a:p>
            <a:pPr indent="-317500" lvl="0" marL="457200" rtl="0" algn="l">
              <a:spcBef>
                <a:spcPts val="0"/>
              </a:spcBef>
              <a:spcAft>
                <a:spcPts val="0"/>
              </a:spcAft>
              <a:buSzPts val="1400"/>
              <a:buChar char="-"/>
            </a:pPr>
            <a:r>
              <a:rPr lang="en">
                <a:solidFill>
                  <a:schemeClr val="dk1"/>
                </a:solidFill>
              </a:rPr>
              <a:t>Snakes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To prevent random intruders of the pest kind, make sure windows have intact screens, doors have functioning door sweeps, cracks and crevices are sealed</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Always contact a professional if you are not able to safely capture and release</a:t>
            </a:r>
            <a:endParaRPr>
              <a:solidFill>
                <a:schemeClr val="dk1"/>
              </a:solidFill>
            </a:endParaRPr>
          </a:p>
        </p:txBody>
      </p:sp>
      <p:sp>
        <p:nvSpPr>
          <p:cNvPr id="665" name="Google Shape;665;p82"/>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66" name="Google Shape;666;p82"/>
          <p:cNvPicPr preferRelativeResize="0"/>
          <p:nvPr/>
        </p:nvPicPr>
        <p:blipFill>
          <a:blip r:embed="rId3">
            <a:alphaModFix/>
          </a:blip>
          <a:stretch>
            <a:fillRect/>
          </a:stretch>
        </p:blipFill>
        <p:spPr>
          <a:xfrm>
            <a:off x="231250" y="5373624"/>
            <a:ext cx="1434924" cy="1151551"/>
          </a:xfrm>
          <a:prstGeom prst="rect">
            <a:avLst/>
          </a:prstGeom>
          <a:noFill/>
          <a:ln>
            <a:noFill/>
          </a:ln>
        </p:spPr>
      </p:pic>
      <p:pic>
        <p:nvPicPr>
          <p:cNvPr id="667" name="Google Shape;667;p82"/>
          <p:cNvPicPr preferRelativeResize="0"/>
          <p:nvPr/>
        </p:nvPicPr>
        <p:blipFill>
          <a:blip r:embed="rId4">
            <a:alphaModFix/>
          </a:blip>
          <a:stretch>
            <a:fillRect/>
          </a:stretch>
        </p:blipFill>
        <p:spPr>
          <a:xfrm>
            <a:off x="6039650" y="1381700"/>
            <a:ext cx="2218375" cy="1663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latin typeface="Calibri"/>
                <a:ea typeface="Calibri"/>
                <a:cs typeface="Calibri"/>
                <a:sym typeface="Calibri"/>
              </a:rPr>
              <a:t>INTRODUCTIONS</a:t>
            </a:r>
            <a:endParaRPr b="1">
              <a:latin typeface="Calibri"/>
              <a:ea typeface="Calibri"/>
              <a:cs typeface="Calibri"/>
              <a:sym typeface="Calibri"/>
            </a:endParaRPr>
          </a:p>
        </p:txBody>
      </p:sp>
      <p:sp>
        <p:nvSpPr>
          <p:cNvPr id="227" name="Google Shape;227;p38"/>
          <p:cNvSpPr txBox="1"/>
          <p:nvPr>
            <p:ph idx="1" type="body"/>
          </p:nvPr>
        </p:nvSpPr>
        <p:spPr>
          <a:xfrm>
            <a:off x="628650" y="1825631"/>
            <a:ext cx="7886700" cy="3230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2200">
                <a:solidFill>
                  <a:schemeClr val="dk1"/>
                </a:solidFill>
                <a:latin typeface="Calibri"/>
                <a:ea typeface="Calibri"/>
                <a:cs typeface="Calibri"/>
                <a:sym typeface="Calibri"/>
              </a:rPr>
              <a:t>Please share the following:</a:t>
            </a:r>
            <a:endParaRPr sz="2200">
              <a:solidFill>
                <a:schemeClr val="dk1"/>
              </a:solidFill>
              <a:latin typeface="Calibri"/>
              <a:ea typeface="Calibri"/>
              <a:cs typeface="Calibri"/>
              <a:sym typeface="Calibri"/>
            </a:endParaRPr>
          </a:p>
          <a:p>
            <a:pPr indent="-342900" lvl="0" marL="457200" rtl="0" algn="l">
              <a:spcBef>
                <a:spcPts val="800"/>
              </a:spcBef>
              <a:spcAft>
                <a:spcPts val="0"/>
              </a:spcAft>
              <a:buSzPts val="1800"/>
              <a:buFont typeface="Calibri"/>
              <a:buAutoNum type="arabicPeriod"/>
            </a:pPr>
            <a:r>
              <a:rPr lang="en" sz="2200">
                <a:solidFill>
                  <a:schemeClr val="dk1"/>
                </a:solidFill>
                <a:latin typeface="Calibri"/>
                <a:ea typeface="Calibri"/>
                <a:cs typeface="Calibri"/>
                <a:sym typeface="Calibri"/>
              </a:rPr>
              <a:t>Your name, where you work, and your role</a:t>
            </a:r>
            <a:endParaRPr sz="2200">
              <a:solidFill>
                <a:schemeClr val="dk1"/>
              </a:solidFill>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2200">
                <a:solidFill>
                  <a:schemeClr val="dk1"/>
                </a:solidFill>
                <a:latin typeface="Calibri"/>
                <a:ea typeface="Calibri"/>
                <a:cs typeface="Calibri"/>
                <a:sym typeface="Calibri"/>
              </a:rPr>
              <a:t>What pests have you encountered</a:t>
            </a:r>
            <a:endParaRPr sz="2200">
              <a:solidFill>
                <a:schemeClr val="dk1"/>
              </a:solidFill>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2200">
                <a:solidFill>
                  <a:schemeClr val="dk1"/>
                </a:solidFill>
                <a:latin typeface="Calibri"/>
                <a:ea typeface="Calibri"/>
                <a:cs typeface="Calibri"/>
                <a:sym typeface="Calibri"/>
              </a:rPr>
              <a:t>What is typically done for control</a:t>
            </a:r>
            <a:endParaRPr sz="2200">
              <a:solidFill>
                <a:schemeClr val="dk1"/>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a:p>
            <a:pPr indent="0" lvl="0" marL="457200" rtl="0" algn="l">
              <a:spcBef>
                <a:spcPts val="800"/>
              </a:spcBef>
              <a:spcAft>
                <a:spcPts val="0"/>
              </a:spcAft>
              <a:buNone/>
            </a:pPr>
            <a:r>
              <a:t/>
            </a:r>
            <a:endParaRPr sz="2200">
              <a:solidFill>
                <a:schemeClr val="dk1"/>
              </a:solidFill>
              <a:latin typeface="Calibri"/>
              <a:ea typeface="Calibri"/>
              <a:cs typeface="Calibri"/>
              <a:sym typeface="Calibri"/>
            </a:endParaRPr>
          </a:p>
        </p:txBody>
      </p:sp>
      <p:pic>
        <p:nvPicPr>
          <p:cNvPr id="228" name="Google Shape;228;p38"/>
          <p:cNvPicPr preferRelativeResize="0"/>
          <p:nvPr/>
        </p:nvPicPr>
        <p:blipFill>
          <a:blip r:embed="rId3">
            <a:alphaModFix/>
          </a:blip>
          <a:stretch>
            <a:fillRect/>
          </a:stretch>
        </p:blipFill>
        <p:spPr>
          <a:xfrm>
            <a:off x="275000" y="5056424"/>
            <a:ext cx="1434924" cy="1151551"/>
          </a:xfrm>
          <a:prstGeom prst="rect">
            <a:avLst/>
          </a:prstGeom>
          <a:noFill/>
          <a:ln>
            <a:noFill/>
          </a:ln>
        </p:spPr>
      </p:pic>
      <p:sp>
        <p:nvSpPr>
          <p:cNvPr id="229" name="Google Shape;229;p38"/>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3"/>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ReCap</a:t>
            </a:r>
            <a:endParaRPr/>
          </a:p>
        </p:txBody>
      </p:sp>
      <p:sp>
        <p:nvSpPr>
          <p:cNvPr id="673" name="Google Shape;673;p83"/>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AutoNum type="arabicPeriod"/>
            </a:pPr>
            <a:r>
              <a:rPr lang="en">
                <a:solidFill>
                  <a:schemeClr val="dk1"/>
                </a:solidFill>
              </a:rPr>
              <a:t>What is a pest?</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What is IPM?</a:t>
            </a:r>
            <a:endParaRPr>
              <a:solidFill>
                <a:schemeClr val="dk1"/>
              </a:solidFill>
            </a:endParaRPr>
          </a:p>
          <a:p>
            <a:pPr indent="0" lvl="0" marL="0" rtl="0" algn="l">
              <a:spcBef>
                <a:spcPts val="800"/>
              </a:spcBef>
              <a:spcAft>
                <a:spcPts val="0"/>
              </a:spcAft>
              <a:buNone/>
            </a:pPr>
            <a:r>
              <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Why IPM over traditional pest management?</a:t>
            </a:r>
            <a:endParaRPr>
              <a:solidFill>
                <a:schemeClr val="dk1"/>
              </a:solidFill>
            </a:endParaRPr>
          </a:p>
          <a:p>
            <a:pPr indent="0" lvl="0" marL="0" rtl="0" algn="l">
              <a:spcBef>
                <a:spcPts val="800"/>
              </a:spcBef>
              <a:spcAft>
                <a:spcPts val="0"/>
              </a:spcAft>
              <a:buNone/>
            </a:pPr>
            <a:r>
              <a:t/>
            </a:r>
            <a:endParaRPr>
              <a:solidFill>
                <a:srgbClr val="CCCCCC"/>
              </a:solidFill>
            </a:endParaRPr>
          </a:p>
        </p:txBody>
      </p:sp>
      <p:sp>
        <p:nvSpPr>
          <p:cNvPr id="674" name="Google Shape;674;p83"/>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75" name="Google Shape;675;p83"/>
          <p:cNvPicPr preferRelativeResize="0"/>
          <p:nvPr/>
        </p:nvPicPr>
        <p:blipFill>
          <a:blip r:embed="rId3">
            <a:alphaModFix/>
          </a:blip>
          <a:stretch>
            <a:fillRect/>
          </a:stretch>
        </p:blipFill>
        <p:spPr>
          <a:xfrm>
            <a:off x="275000" y="5056424"/>
            <a:ext cx="1434924" cy="1151551"/>
          </a:xfrm>
          <a:prstGeom prst="rect">
            <a:avLst/>
          </a:prstGeom>
          <a:noFill/>
          <a:ln>
            <a:noFill/>
          </a:ln>
        </p:spPr>
      </p:pic>
      <p:pic>
        <p:nvPicPr>
          <p:cNvPr id="676" name="Google Shape;676;p83"/>
          <p:cNvPicPr preferRelativeResize="0"/>
          <p:nvPr/>
        </p:nvPicPr>
        <p:blipFill>
          <a:blip r:embed="rId4">
            <a:alphaModFix/>
          </a:blip>
          <a:stretch>
            <a:fillRect/>
          </a:stretch>
        </p:blipFill>
        <p:spPr>
          <a:xfrm>
            <a:off x="4783000" y="3951596"/>
            <a:ext cx="3146900" cy="2347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4"/>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Sources</a:t>
            </a:r>
            <a:endParaRPr/>
          </a:p>
        </p:txBody>
      </p:sp>
      <p:sp>
        <p:nvSpPr>
          <p:cNvPr id="682" name="Google Shape;682;p84"/>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Utah State University Extension</a:t>
            </a:r>
            <a:endParaRPr>
              <a:solidFill>
                <a:schemeClr val="dk1"/>
              </a:solidFill>
            </a:endParaRPr>
          </a:p>
          <a:p>
            <a:pPr indent="0" lvl="0" marL="0" rtl="0" algn="l">
              <a:spcBef>
                <a:spcPts val="800"/>
              </a:spcBef>
              <a:spcAft>
                <a:spcPts val="0"/>
              </a:spcAft>
              <a:buNone/>
            </a:pPr>
            <a:r>
              <a:rPr lang="en">
                <a:solidFill>
                  <a:schemeClr val="dk1"/>
                </a:solidFill>
              </a:rPr>
              <a:t>University of Wyoming Extension</a:t>
            </a:r>
            <a:endParaRPr>
              <a:solidFill>
                <a:schemeClr val="dk1"/>
              </a:solidFill>
            </a:endParaRPr>
          </a:p>
          <a:p>
            <a:pPr indent="0" lvl="0" marL="0" rtl="0" algn="l">
              <a:spcBef>
                <a:spcPts val="800"/>
              </a:spcBef>
              <a:spcAft>
                <a:spcPts val="0"/>
              </a:spcAft>
              <a:buNone/>
            </a:pPr>
            <a:r>
              <a:rPr lang="en">
                <a:solidFill>
                  <a:schemeClr val="dk1"/>
                </a:solidFill>
              </a:rPr>
              <a:t>Dawn Gouge, University of Arizona</a:t>
            </a:r>
            <a:endParaRPr>
              <a:solidFill>
                <a:schemeClr val="dk1"/>
              </a:solidFill>
            </a:endParaRPr>
          </a:p>
          <a:p>
            <a:pPr indent="0" lvl="0" marL="0" rtl="0" algn="l">
              <a:spcBef>
                <a:spcPts val="800"/>
              </a:spcBef>
              <a:spcAft>
                <a:spcPts val="0"/>
              </a:spcAft>
              <a:buNone/>
            </a:pPr>
            <a:r>
              <a:rPr lang="en">
                <a:solidFill>
                  <a:schemeClr val="dk1"/>
                </a:solidFill>
              </a:rPr>
              <a:t>United States Environmental Protection Agency</a:t>
            </a:r>
            <a:endParaRPr>
              <a:solidFill>
                <a:schemeClr val="dk1"/>
              </a:solidFill>
            </a:endParaRPr>
          </a:p>
          <a:p>
            <a:pPr indent="0" lvl="0" marL="0" rtl="0" algn="l">
              <a:spcBef>
                <a:spcPts val="800"/>
              </a:spcBef>
              <a:spcAft>
                <a:spcPts val="0"/>
              </a:spcAft>
              <a:buNone/>
            </a:pPr>
            <a:r>
              <a:rPr lang="en">
                <a:solidFill>
                  <a:schemeClr val="dk1"/>
                </a:solidFill>
              </a:rPr>
              <a:t>Lots and lots of schooling</a:t>
            </a:r>
            <a:endParaRPr>
              <a:solidFill>
                <a:schemeClr val="dk1"/>
              </a:solidFill>
            </a:endParaRPr>
          </a:p>
          <a:p>
            <a:pPr indent="0" lvl="0" marL="0" rtl="0" algn="l">
              <a:spcBef>
                <a:spcPts val="800"/>
              </a:spcBef>
              <a:spcAft>
                <a:spcPts val="0"/>
              </a:spcAft>
              <a:buNone/>
            </a:pPr>
            <a:r>
              <a:t/>
            </a:r>
            <a:endParaRPr>
              <a:solidFill>
                <a:srgbClr val="CCCCCC"/>
              </a:solidFill>
            </a:endParaRPr>
          </a:p>
        </p:txBody>
      </p:sp>
      <p:sp>
        <p:nvSpPr>
          <p:cNvPr id="683" name="Google Shape;683;p84"/>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684" name="Google Shape;684;p84"/>
          <p:cNvPicPr preferRelativeResize="0"/>
          <p:nvPr/>
        </p:nvPicPr>
        <p:blipFill>
          <a:blip r:embed="rId3">
            <a:alphaModFix/>
          </a:blip>
          <a:stretch>
            <a:fillRect/>
          </a:stretch>
        </p:blipFill>
        <p:spPr>
          <a:xfrm>
            <a:off x="275000" y="5056424"/>
            <a:ext cx="1434924" cy="11515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5"/>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Questions?</a:t>
            </a:r>
            <a:endParaRPr/>
          </a:p>
        </p:txBody>
      </p:sp>
      <p:sp>
        <p:nvSpPr>
          <p:cNvPr id="690" name="Google Shape;690;p85"/>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691" name="Google Shape;691;p85"/>
          <p:cNvPicPr preferRelativeResize="0"/>
          <p:nvPr/>
        </p:nvPicPr>
        <p:blipFill>
          <a:blip r:embed="rId3">
            <a:alphaModFix/>
          </a:blip>
          <a:stretch>
            <a:fillRect/>
          </a:stretch>
        </p:blipFill>
        <p:spPr>
          <a:xfrm>
            <a:off x="275000" y="5056424"/>
            <a:ext cx="1434924" cy="1151551"/>
          </a:xfrm>
          <a:prstGeom prst="rect">
            <a:avLst/>
          </a:prstGeom>
          <a:noFill/>
          <a:ln>
            <a:noFill/>
          </a:ln>
        </p:spPr>
      </p:pic>
      <p:sp>
        <p:nvSpPr>
          <p:cNvPr id="692" name="Google Shape;692;p85"/>
          <p:cNvSpPr txBox="1"/>
          <p:nvPr/>
        </p:nvSpPr>
        <p:spPr>
          <a:xfrm>
            <a:off x="3606275" y="323540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93" name="Google Shape;693;p85"/>
          <p:cNvPicPr preferRelativeResize="0"/>
          <p:nvPr/>
        </p:nvPicPr>
        <p:blipFill>
          <a:blip r:embed="rId4">
            <a:alphaModFix/>
          </a:blip>
          <a:stretch>
            <a:fillRect/>
          </a:stretch>
        </p:blipFill>
        <p:spPr>
          <a:xfrm>
            <a:off x="2030775" y="1632850"/>
            <a:ext cx="5216000" cy="443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6"/>
          <p:cNvSpPr/>
          <p:nvPr/>
        </p:nvSpPr>
        <p:spPr>
          <a:xfrm>
            <a:off x="-75" y="5874300"/>
            <a:ext cx="9144000" cy="9837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00" name="Google Shape;700;p86"/>
          <p:cNvPicPr preferRelativeResize="0"/>
          <p:nvPr/>
        </p:nvPicPr>
        <p:blipFill rotWithShape="1">
          <a:blip r:embed="rId3">
            <a:alphaModFix/>
          </a:blip>
          <a:srcRect b="0" l="0" r="0" t="0"/>
          <a:stretch/>
        </p:blipFill>
        <p:spPr>
          <a:xfrm>
            <a:off x="3814412" y="6177617"/>
            <a:ext cx="1515174" cy="282799"/>
          </a:xfrm>
          <a:prstGeom prst="rect">
            <a:avLst/>
          </a:prstGeom>
          <a:noFill/>
          <a:ln>
            <a:noFill/>
          </a:ln>
        </p:spPr>
      </p:pic>
      <p:pic>
        <p:nvPicPr>
          <p:cNvPr id="701" name="Google Shape;701;p86"/>
          <p:cNvPicPr preferRelativeResize="0"/>
          <p:nvPr/>
        </p:nvPicPr>
        <p:blipFill rotWithShape="1">
          <a:blip r:embed="rId4">
            <a:alphaModFix/>
          </a:blip>
          <a:srcRect b="0" l="169" r="179" t="0"/>
          <a:stretch/>
        </p:blipFill>
        <p:spPr>
          <a:xfrm>
            <a:off x="1480725" y="6022313"/>
            <a:ext cx="1133739" cy="515757"/>
          </a:xfrm>
          <a:prstGeom prst="rect">
            <a:avLst/>
          </a:prstGeom>
          <a:noFill/>
          <a:ln>
            <a:noFill/>
          </a:ln>
        </p:spPr>
      </p:pic>
      <p:pic>
        <p:nvPicPr>
          <p:cNvPr id="702" name="Google Shape;702;p86"/>
          <p:cNvPicPr preferRelativeResize="0"/>
          <p:nvPr/>
        </p:nvPicPr>
        <p:blipFill>
          <a:blip r:embed="rId5">
            <a:alphaModFix/>
          </a:blip>
          <a:stretch>
            <a:fillRect/>
          </a:stretch>
        </p:blipFill>
        <p:spPr>
          <a:xfrm>
            <a:off x="6529556" y="6227786"/>
            <a:ext cx="1190249" cy="207544"/>
          </a:xfrm>
          <a:prstGeom prst="rect">
            <a:avLst/>
          </a:prstGeom>
          <a:noFill/>
          <a:ln>
            <a:noFill/>
          </a:ln>
        </p:spPr>
      </p:pic>
      <p:sp>
        <p:nvSpPr>
          <p:cNvPr id="703" name="Google Shape;703;p86"/>
          <p:cNvSpPr txBox="1"/>
          <p:nvPr/>
        </p:nvSpPr>
        <p:spPr>
          <a:xfrm>
            <a:off x="0" y="5221275"/>
            <a:ext cx="9144000" cy="4521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This project was made possible in part by the National Endowment for the Humanities.</a:t>
            </a:r>
            <a:endParaRPr sz="1100">
              <a:solidFill>
                <a:schemeClr val="dk1"/>
              </a:solidFill>
              <a:latin typeface="Calibri"/>
              <a:ea typeface="Calibri"/>
              <a:cs typeface="Calibri"/>
              <a:sym typeface="Calibri"/>
            </a:endParaRPr>
          </a:p>
        </p:txBody>
      </p:sp>
      <p:sp>
        <p:nvSpPr>
          <p:cNvPr id="704" name="Google Shape;704;p86"/>
          <p:cNvSpPr txBox="1"/>
          <p:nvPr/>
        </p:nvSpPr>
        <p:spPr>
          <a:xfrm>
            <a:off x="5550" y="1303475"/>
            <a:ext cx="9138300" cy="24513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 sz="2400">
                <a:solidFill>
                  <a:schemeClr val="dk1"/>
                </a:solidFill>
                <a:latin typeface="Calibri"/>
                <a:ea typeface="Calibri"/>
                <a:cs typeface="Calibri"/>
                <a:sym typeface="Calibri"/>
              </a:rPr>
              <a:t>Thank you! </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 sz="1900">
                <a:solidFill>
                  <a:schemeClr val="dk1"/>
                </a:solidFill>
                <a:latin typeface="Calibri"/>
                <a:ea typeface="Calibri"/>
                <a:cs typeface="Calibri"/>
                <a:sym typeface="Calibri"/>
              </a:rPr>
              <a:t>Bryan Stevens</a:t>
            </a:r>
            <a:r>
              <a:rPr lang="en" sz="1900">
                <a:solidFill>
                  <a:schemeClr val="dk1"/>
                </a:solidFill>
                <a:latin typeface="Calibri"/>
                <a:ea typeface="Calibri"/>
                <a:cs typeface="Calibri"/>
                <a:sym typeface="Calibri"/>
              </a:rPr>
              <a:t>  | </a:t>
            </a:r>
            <a:r>
              <a:rPr lang="en" sz="1900">
                <a:solidFill>
                  <a:schemeClr val="dk1"/>
                </a:solidFill>
                <a:latin typeface="Calibri"/>
                <a:ea typeface="Calibri"/>
                <a:cs typeface="Calibri"/>
                <a:sym typeface="Calibri"/>
              </a:rPr>
              <a:t>bryan.stevens@utahtech.edu</a:t>
            </a:r>
            <a:endParaRPr sz="1900">
              <a:solidFill>
                <a:schemeClr val="dk1"/>
              </a:solidFill>
              <a:latin typeface="Calibri"/>
              <a:ea typeface="Calibri"/>
              <a:cs typeface="Calibri"/>
              <a:sym typeface="Calibri"/>
            </a:endParaRPr>
          </a:p>
          <a:p>
            <a:pPr indent="0" lvl="0" marL="0" rtl="0" algn="ctr">
              <a:spcBef>
                <a:spcPts val="0"/>
              </a:spcBef>
              <a:spcAft>
                <a:spcPts val="0"/>
              </a:spcAft>
              <a:buNone/>
            </a:pPr>
            <a:r>
              <a:rPr lang="en">
                <a:solidFill>
                  <a:schemeClr val="dk1"/>
                </a:solidFill>
                <a:latin typeface="Calibri"/>
                <a:ea typeface="Calibri"/>
                <a:cs typeface="Calibri"/>
                <a:sym typeface="Calibri"/>
              </a:rPr>
              <a:t>https://artsandmuseums.utah.gov/utah-collections-preservation/</a:t>
            </a:r>
            <a:endParaRPr>
              <a:solidFill>
                <a:schemeClr val="dk1"/>
              </a:solidFill>
              <a:latin typeface="Calibri"/>
              <a:ea typeface="Calibri"/>
              <a:cs typeface="Calibri"/>
              <a:sym typeface="Calibri"/>
            </a:endParaRPr>
          </a:p>
        </p:txBody>
      </p:sp>
      <p:sp>
        <p:nvSpPr>
          <p:cNvPr id="705" name="Google Shape;705;p86"/>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9"/>
          <p:cNvSpPr txBox="1"/>
          <p:nvPr/>
        </p:nvSpPr>
        <p:spPr>
          <a:xfrm>
            <a:off x="5273566" y="8135007"/>
            <a:ext cx="138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6" name="Google Shape;236;p39"/>
          <p:cNvSpPr txBox="1"/>
          <p:nvPr/>
        </p:nvSpPr>
        <p:spPr>
          <a:xfrm>
            <a:off x="275000" y="537200"/>
            <a:ext cx="8508000" cy="70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400">
                <a:solidFill>
                  <a:schemeClr val="dk1"/>
                </a:solidFill>
                <a:latin typeface="Calibri"/>
                <a:ea typeface="Calibri"/>
                <a:cs typeface="Calibri"/>
                <a:sym typeface="Calibri"/>
              </a:rPr>
              <a:t>GOALS</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45720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cxnSp>
        <p:nvCxnSpPr>
          <p:cNvPr id="237" name="Google Shape;237;p39"/>
          <p:cNvCxnSpPr/>
          <p:nvPr/>
        </p:nvCxnSpPr>
        <p:spPr>
          <a:xfrm>
            <a:off x="222675" y="1242925"/>
            <a:ext cx="887400" cy="0"/>
          </a:xfrm>
          <a:prstGeom prst="straightConnector1">
            <a:avLst/>
          </a:prstGeom>
          <a:noFill/>
          <a:ln cap="flat" cmpd="sng" w="9525">
            <a:solidFill>
              <a:schemeClr val="dk1"/>
            </a:solidFill>
            <a:prstDash val="solid"/>
            <a:round/>
            <a:headEnd len="sm" w="sm" type="none"/>
            <a:tailEnd len="sm" w="sm" type="none"/>
          </a:ln>
        </p:spPr>
      </p:cxnSp>
      <p:pic>
        <p:nvPicPr>
          <p:cNvPr id="238" name="Google Shape;238;p39"/>
          <p:cNvPicPr preferRelativeResize="0"/>
          <p:nvPr/>
        </p:nvPicPr>
        <p:blipFill>
          <a:blip r:embed="rId3">
            <a:alphaModFix/>
          </a:blip>
          <a:stretch>
            <a:fillRect/>
          </a:stretch>
        </p:blipFill>
        <p:spPr>
          <a:xfrm>
            <a:off x="275000" y="5056424"/>
            <a:ext cx="1434924" cy="1151551"/>
          </a:xfrm>
          <a:prstGeom prst="rect">
            <a:avLst/>
          </a:prstGeom>
          <a:noFill/>
          <a:ln>
            <a:noFill/>
          </a:ln>
        </p:spPr>
      </p:pic>
      <p:cxnSp>
        <p:nvCxnSpPr>
          <p:cNvPr id="239" name="Google Shape;239;p39"/>
          <p:cNvCxnSpPr>
            <a:stCxn id="236" idx="2"/>
          </p:cNvCxnSpPr>
          <p:nvPr/>
        </p:nvCxnSpPr>
        <p:spPr>
          <a:xfrm flipH="1">
            <a:off x="4522100" y="1242800"/>
            <a:ext cx="6900" cy="5315100"/>
          </a:xfrm>
          <a:prstGeom prst="straightConnector1">
            <a:avLst/>
          </a:prstGeom>
          <a:noFill/>
          <a:ln cap="flat" cmpd="sng" w="9525">
            <a:solidFill>
              <a:schemeClr val="dk2"/>
            </a:solidFill>
            <a:prstDash val="solid"/>
            <a:round/>
            <a:headEnd len="med" w="med" type="none"/>
            <a:tailEnd len="med" w="med" type="none"/>
          </a:ln>
        </p:spPr>
      </p:cxnSp>
      <p:sp>
        <p:nvSpPr>
          <p:cNvPr id="240" name="Google Shape;240;p39"/>
          <p:cNvSpPr txBox="1"/>
          <p:nvPr/>
        </p:nvSpPr>
        <p:spPr>
          <a:xfrm>
            <a:off x="5013675" y="2052500"/>
            <a:ext cx="35052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is a pest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is Integrated Pest Management (IPM)</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Why IPM and not traditional methods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Doing IPM</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Common pests found in museum</a:t>
            </a:r>
            <a:endParaRPr sz="1600">
              <a:solidFill>
                <a:schemeClr val="dk1"/>
              </a:solidFill>
              <a:latin typeface="Calibri"/>
              <a:ea typeface="Calibri"/>
              <a:cs typeface="Calibri"/>
              <a:sym typeface="Calibri"/>
            </a:endParaRPr>
          </a:p>
        </p:txBody>
      </p:sp>
      <p:sp>
        <p:nvSpPr>
          <p:cNvPr id="241" name="Google Shape;241;p39"/>
          <p:cNvSpPr txBox="1"/>
          <p:nvPr/>
        </p:nvSpPr>
        <p:spPr>
          <a:xfrm>
            <a:off x="706750" y="2575600"/>
            <a:ext cx="2872800" cy="17067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2400">
                <a:solidFill>
                  <a:schemeClr val="dk1"/>
                </a:solidFill>
                <a:latin typeface="Calibri"/>
                <a:ea typeface="Calibri"/>
                <a:cs typeface="Calibri"/>
                <a:sym typeface="Calibri"/>
              </a:rPr>
              <a:t>Gain a better understanding of Key Themes...</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 sz="2000">
                <a:latin typeface="Calibri"/>
                <a:ea typeface="Calibri"/>
                <a:cs typeface="Calibri"/>
                <a:sym typeface="Calibri"/>
              </a:rPr>
              <a:t>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0" rtl="0" algn="ctr">
              <a:spcBef>
                <a:spcPts val="0"/>
              </a:spcBef>
              <a:spcAft>
                <a:spcPts val="0"/>
              </a:spcAft>
              <a:buNone/>
            </a:pPr>
            <a:r>
              <a:t/>
            </a:r>
            <a:endParaRPr sz="1100">
              <a:latin typeface="Calibri"/>
              <a:ea typeface="Calibri"/>
              <a:cs typeface="Calibri"/>
              <a:sym typeface="Calibri"/>
            </a:endParaRPr>
          </a:p>
        </p:txBody>
      </p:sp>
      <p:sp>
        <p:nvSpPr>
          <p:cNvPr id="242" name="Google Shape;242;p39"/>
          <p:cNvSpPr txBox="1"/>
          <p:nvPr/>
        </p:nvSpPr>
        <p:spPr>
          <a:xfrm>
            <a:off x="5869725" y="1346900"/>
            <a:ext cx="1793100" cy="705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2400">
                <a:solidFill>
                  <a:schemeClr val="dk1"/>
                </a:solidFill>
                <a:latin typeface="Calibri"/>
                <a:ea typeface="Calibri"/>
                <a:cs typeface="Calibri"/>
                <a:sym typeface="Calibri"/>
              </a:rPr>
              <a:t>Key Themes</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457200" rtl="0" algn="ctr">
              <a:spcBef>
                <a:spcPts val="0"/>
              </a:spcBef>
              <a:spcAft>
                <a:spcPts val="0"/>
              </a:spcAft>
              <a:buNone/>
            </a:pPr>
            <a:r>
              <a:t/>
            </a:r>
            <a:endParaRPr sz="2000">
              <a:latin typeface="Calibri"/>
              <a:ea typeface="Calibri"/>
              <a:cs typeface="Calibri"/>
              <a:sym typeface="Calibri"/>
            </a:endParaRPr>
          </a:p>
          <a:p>
            <a:pPr indent="0" lvl="0" marL="0" rtl="0" algn="ctr">
              <a:spcBef>
                <a:spcPts val="0"/>
              </a:spcBef>
              <a:spcAft>
                <a:spcPts val="0"/>
              </a:spcAft>
              <a:buNone/>
            </a:pPr>
            <a:r>
              <a:t/>
            </a:r>
            <a:endParaRPr sz="1100">
              <a:latin typeface="Calibri"/>
              <a:ea typeface="Calibri"/>
              <a:cs typeface="Calibri"/>
              <a:sym typeface="Calibri"/>
            </a:endParaRPr>
          </a:p>
        </p:txBody>
      </p:sp>
      <p:sp>
        <p:nvSpPr>
          <p:cNvPr id="243" name="Google Shape;243;p39"/>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0"/>
          <p:cNvSpPr txBox="1"/>
          <p:nvPr/>
        </p:nvSpPr>
        <p:spPr>
          <a:xfrm>
            <a:off x="5273566" y="8135007"/>
            <a:ext cx="138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50" name="Google Shape;250;p40"/>
          <p:cNvSpPr txBox="1"/>
          <p:nvPr/>
        </p:nvSpPr>
        <p:spPr>
          <a:xfrm>
            <a:off x="275000" y="537200"/>
            <a:ext cx="8508000" cy="70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400">
                <a:solidFill>
                  <a:schemeClr val="dk1"/>
                </a:solidFill>
                <a:latin typeface="Calibri"/>
                <a:ea typeface="Calibri"/>
                <a:cs typeface="Calibri"/>
                <a:sym typeface="Calibri"/>
              </a:rPr>
              <a:t>Let’s Get Into It</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45720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cxnSp>
        <p:nvCxnSpPr>
          <p:cNvPr id="251" name="Google Shape;251;p40"/>
          <p:cNvCxnSpPr/>
          <p:nvPr/>
        </p:nvCxnSpPr>
        <p:spPr>
          <a:xfrm>
            <a:off x="222675" y="1242925"/>
            <a:ext cx="887400" cy="0"/>
          </a:xfrm>
          <a:prstGeom prst="straightConnector1">
            <a:avLst/>
          </a:prstGeom>
          <a:noFill/>
          <a:ln cap="flat" cmpd="sng" w="9525">
            <a:solidFill>
              <a:schemeClr val="dk1"/>
            </a:solidFill>
            <a:prstDash val="solid"/>
            <a:round/>
            <a:headEnd len="sm" w="sm" type="none"/>
            <a:tailEnd len="sm" w="sm" type="none"/>
          </a:ln>
        </p:spPr>
      </p:cxnSp>
      <p:pic>
        <p:nvPicPr>
          <p:cNvPr id="252" name="Google Shape;252;p40"/>
          <p:cNvPicPr preferRelativeResize="0"/>
          <p:nvPr/>
        </p:nvPicPr>
        <p:blipFill>
          <a:blip r:embed="rId3">
            <a:alphaModFix/>
          </a:blip>
          <a:stretch>
            <a:fillRect/>
          </a:stretch>
        </p:blipFill>
        <p:spPr>
          <a:xfrm>
            <a:off x="275000" y="5056424"/>
            <a:ext cx="1434924" cy="1151551"/>
          </a:xfrm>
          <a:prstGeom prst="rect">
            <a:avLst/>
          </a:prstGeom>
          <a:noFill/>
          <a:ln>
            <a:noFill/>
          </a:ln>
        </p:spPr>
      </p:pic>
      <p:sp>
        <p:nvSpPr>
          <p:cNvPr id="253" name="Google Shape;253;p40"/>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descr="Lets Go Ready GIF - Lets Go Ready Baby GIFs" id="254" name="Google Shape;254;p40"/>
          <p:cNvPicPr preferRelativeResize="0"/>
          <p:nvPr/>
        </p:nvPicPr>
        <p:blipFill>
          <a:blip r:embed="rId4">
            <a:alphaModFix/>
          </a:blip>
          <a:stretch>
            <a:fillRect/>
          </a:stretch>
        </p:blipFill>
        <p:spPr>
          <a:xfrm>
            <a:off x="2411925" y="1090037"/>
            <a:ext cx="4933950" cy="45793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1"/>
          <p:cNvSpPr txBox="1"/>
          <p:nvPr/>
        </p:nvSpPr>
        <p:spPr>
          <a:xfrm>
            <a:off x="5273566" y="8135007"/>
            <a:ext cx="138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cxnSp>
        <p:nvCxnSpPr>
          <p:cNvPr id="261" name="Google Shape;261;p41"/>
          <p:cNvCxnSpPr/>
          <p:nvPr/>
        </p:nvCxnSpPr>
        <p:spPr>
          <a:xfrm>
            <a:off x="222675" y="1242925"/>
            <a:ext cx="887400" cy="0"/>
          </a:xfrm>
          <a:prstGeom prst="straightConnector1">
            <a:avLst/>
          </a:prstGeom>
          <a:noFill/>
          <a:ln cap="flat" cmpd="sng" w="9525">
            <a:solidFill>
              <a:schemeClr val="dk1"/>
            </a:solidFill>
            <a:prstDash val="solid"/>
            <a:round/>
            <a:headEnd len="sm" w="sm" type="none"/>
            <a:tailEnd len="sm" w="sm" type="none"/>
          </a:ln>
        </p:spPr>
      </p:cxnSp>
      <p:pic>
        <p:nvPicPr>
          <p:cNvPr id="262" name="Google Shape;262;p41"/>
          <p:cNvPicPr preferRelativeResize="0"/>
          <p:nvPr/>
        </p:nvPicPr>
        <p:blipFill>
          <a:blip r:embed="rId3">
            <a:alphaModFix/>
          </a:blip>
          <a:stretch>
            <a:fillRect/>
          </a:stretch>
        </p:blipFill>
        <p:spPr>
          <a:xfrm>
            <a:off x="275000" y="5056424"/>
            <a:ext cx="1434924" cy="1151551"/>
          </a:xfrm>
          <a:prstGeom prst="rect">
            <a:avLst/>
          </a:prstGeom>
          <a:noFill/>
          <a:ln>
            <a:noFill/>
          </a:ln>
        </p:spPr>
      </p:pic>
      <p:sp>
        <p:nvSpPr>
          <p:cNvPr id="263" name="Google Shape;263;p41"/>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264" name="Google Shape;264;p41"/>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a pest?</a:t>
            </a:r>
            <a:endParaRPr/>
          </a:p>
        </p:txBody>
      </p:sp>
      <p:sp>
        <p:nvSpPr>
          <p:cNvPr id="265" name="Google Shape;265;p41"/>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Any organism(s) that damage, interfere, and/or impact plant, human, or animal health indoors and out.</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Examples of pests:</a:t>
            </a:r>
            <a:endParaRPr>
              <a:solidFill>
                <a:schemeClr val="dk1"/>
              </a:solidFill>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266" name="Google Shape;266;p41"/>
          <p:cNvPicPr preferRelativeResize="0"/>
          <p:nvPr/>
        </p:nvPicPr>
        <p:blipFill>
          <a:blip r:embed="rId4">
            <a:alphaModFix/>
          </a:blip>
          <a:stretch>
            <a:fillRect/>
          </a:stretch>
        </p:blipFill>
        <p:spPr>
          <a:xfrm>
            <a:off x="3883878" y="2761275"/>
            <a:ext cx="4631475" cy="34718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title"/>
          </p:nvPr>
        </p:nvSpPr>
        <p:spPr>
          <a:xfrm>
            <a:off x="628650" y="365125"/>
            <a:ext cx="7886700" cy="132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Integrated Pest Management (IPM)?</a:t>
            </a:r>
            <a:endParaRPr/>
          </a:p>
        </p:txBody>
      </p:sp>
      <p:sp>
        <p:nvSpPr>
          <p:cNvPr id="272" name="Google Shape;272;p42"/>
          <p:cNvSpPr txBox="1"/>
          <p:nvPr>
            <p:ph idx="1" type="body"/>
          </p:nvPr>
        </p:nvSpPr>
        <p:spPr>
          <a:xfrm>
            <a:off x="628650" y="1825625"/>
            <a:ext cx="7886700" cy="4351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chemeClr val="dk1"/>
                </a:solidFill>
              </a:rPr>
              <a:t>Living organisms compete for 3 things:</a:t>
            </a:r>
            <a:endParaRPr>
              <a:solidFill>
                <a:schemeClr val="dk1"/>
              </a:solidFill>
            </a:endParaRPr>
          </a:p>
          <a:p>
            <a:pPr indent="-317500" lvl="0" marL="457200" rtl="0" algn="l">
              <a:spcBef>
                <a:spcPts val="800"/>
              </a:spcBef>
              <a:spcAft>
                <a:spcPts val="0"/>
              </a:spcAft>
              <a:buSzPts val="1400"/>
              <a:buAutoNum type="arabicPeriod"/>
            </a:pPr>
            <a:r>
              <a:rPr lang="en">
                <a:solidFill>
                  <a:schemeClr val="dk1"/>
                </a:solidFill>
              </a:rPr>
              <a:t>Food</a:t>
            </a:r>
            <a:endParaRPr>
              <a:solidFill>
                <a:schemeClr val="dk1"/>
              </a:solidFill>
            </a:endParaRPr>
          </a:p>
          <a:p>
            <a:pPr indent="-317500" lvl="0" marL="457200" rtl="0" algn="l">
              <a:spcBef>
                <a:spcPts val="0"/>
              </a:spcBef>
              <a:spcAft>
                <a:spcPts val="0"/>
              </a:spcAft>
              <a:buSzPts val="1400"/>
              <a:buAutoNum type="arabicPeriod"/>
            </a:pPr>
            <a:r>
              <a:rPr lang="en">
                <a:solidFill>
                  <a:schemeClr val="dk1"/>
                </a:solidFill>
              </a:rPr>
              <a:t>Water</a:t>
            </a:r>
            <a:endParaRPr>
              <a:solidFill>
                <a:schemeClr val="dk1"/>
              </a:solidFill>
            </a:endParaRPr>
          </a:p>
          <a:p>
            <a:pPr indent="-317500" lvl="0" marL="457200" rtl="0" algn="l">
              <a:spcBef>
                <a:spcPts val="0"/>
              </a:spcBef>
              <a:spcAft>
                <a:spcPts val="0"/>
              </a:spcAft>
              <a:buSzPts val="1400"/>
              <a:buAutoNum type="arabicPeriod"/>
            </a:pPr>
            <a:r>
              <a:rPr lang="en">
                <a:solidFill>
                  <a:schemeClr val="dk1"/>
                </a:solidFill>
              </a:rPr>
              <a:t>Shelter</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We humans are great at providing those things</a:t>
            </a:r>
            <a:endParaRPr>
              <a:solidFill>
                <a:schemeClr val="dk1"/>
              </a:solidFill>
            </a:endParaRPr>
          </a:p>
          <a:p>
            <a:pPr indent="-317500" lvl="0" marL="457200" rtl="0" algn="l">
              <a:spcBef>
                <a:spcPts val="800"/>
              </a:spcBef>
              <a:spcAft>
                <a:spcPts val="0"/>
              </a:spcAft>
              <a:buSzPts val="1400"/>
              <a:buChar char="-"/>
            </a:pPr>
            <a:r>
              <a:rPr lang="en">
                <a:solidFill>
                  <a:schemeClr val="dk1"/>
                </a:solidFill>
              </a:rPr>
              <a:t>How do we provide these to pests?</a:t>
            </a:r>
            <a:endParaRPr>
              <a:solidFill>
                <a:schemeClr val="dk1"/>
              </a:solidFill>
            </a:endParaRPr>
          </a:p>
          <a:p>
            <a:pPr indent="0" lvl="0" marL="0" rtl="0" algn="l">
              <a:spcBef>
                <a:spcPts val="800"/>
              </a:spcBef>
              <a:spcAft>
                <a:spcPts val="0"/>
              </a:spcAft>
              <a:buNone/>
            </a:pPr>
            <a:r>
              <a:t/>
            </a:r>
            <a:endParaRPr>
              <a:solidFill>
                <a:schemeClr val="dk1"/>
              </a:solidFill>
            </a:endParaRPr>
          </a:p>
          <a:p>
            <a:pPr indent="0" lvl="0" marL="0" rtl="0" algn="l">
              <a:spcBef>
                <a:spcPts val="800"/>
              </a:spcBef>
              <a:spcAft>
                <a:spcPts val="0"/>
              </a:spcAft>
              <a:buNone/>
            </a:pPr>
            <a:r>
              <a:rPr lang="en">
                <a:solidFill>
                  <a:schemeClr val="dk1"/>
                </a:solidFill>
              </a:rPr>
              <a:t>Integrated Pest Management (IPM) is a proactive, </a:t>
            </a:r>
            <a:r>
              <a:rPr lang="en">
                <a:solidFill>
                  <a:schemeClr val="dk1"/>
                </a:solidFill>
              </a:rPr>
              <a:t>multi prong</a:t>
            </a:r>
            <a:r>
              <a:rPr lang="en">
                <a:solidFill>
                  <a:schemeClr val="dk1"/>
                </a:solidFill>
              </a:rPr>
              <a:t>, common-sense approach to preventing and </a:t>
            </a:r>
            <a:r>
              <a:rPr lang="en">
                <a:solidFill>
                  <a:schemeClr val="dk1"/>
                </a:solidFill>
              </a:rPr>
              <a:t>controlling</a:t>
            </a:r>
            <a:r>
              <a:rPr lang="en">
                <a:solidFill>
                  <a:schemeClr val="dk1"/>
                </a:solidFill>
              </a:rPr>
              <a:t> pests</a:t>
            </a:r>
            <a:endParaRPr>
              <a:solidFill>
                <a:schemeClr val="dk1"/>
              </a:solidFill>
            </a:endParaRPr>
          </a:p>
        </p:txBody>
      </p:sp>
      <p:sp>
        <p:nvSpPr>
          <p:cNvPr id="273" name="Google Shape;273;p42"/>
          <p:cNvSpPr txBox="1"/>
          <p:nvPr>
            <p:ph idx="12" type="sldNum"/>
          </p:nvPr>
        </p:nvSpPr>
        <p:spPr>
          <a:xfrm>
            <a:off x="6457950" y="6356350"/>
            <a:ext cx="2057400" cy="3651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74" name="Google Shape;274;p42"/>
          <p:cNvPicPr preferRelativeResize="0"/>
          <p:nvPr/>
        </p:nvPicPr>
        <p:blipFill>
          <a:blip r:embed="rId3">
            <a:alphaModFix/>
          </a:blip>
          <a:stretch>
            <a:fillRect/>
          </a:stretch>
        </p:blipFill>
        <p:spPr>
          <a:xfrm>
            <a:off x="286650" y="5348024"/>
            <a:ext cx="1434924" cy="1151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